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76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28" autoAdjust="0"/>
  </p:normalViewPr>
  <p:slideViewPr>
    <p:cSldViewPr>
      <p:cViewPr varScale="1">
        <p:scale>
          <a:sx n="70" d="100"/>
          <a:sy n="70" d="100"/>
        </p:scale>
        <p:origin x="-51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2388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B0B17-8819-4A57-ABF2-C90186D24F7B}" type="datetimeFigureOut">
              <a:rPr lang="en-US" smtClean="0"/>
              <a:t>5/2/2011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32185F-14C5-4EC3-BB5E-4726A330C0C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B0B17-8819-4A57-ABF2-C90186D24F7B}" type="datetimeFigureOut">
              <a:rPr lang="en-US" smtClean="0"/>
              <a:t>5/2/2011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2185F-14C5-4EC3-BB5E-4726A330C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B0B17-8819-4A57-ABF2-C90186D24F7B}" type="datetimeFigureOut">
              <a:rPr lang="en-US" smtClean="0"/>
              <a:t>5/2/2011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2185F-14C5-4EC3-BB5E-4726A330C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B0B17-8819-4A57-ABF2-C90186D24F7B}" type="datetimeFigureOut">
              <a:rPr lang="en-US" smtClean="0"/>
              <a:t>5/2/2011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2185F-14C5-4EC3-BB5E-4726A330C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B0B17-8819-4A57-ABF2-C90186D24F7B}" type="datetimeFigureOut">
              <a:rPr lang="en-US" smtClean="0"/>
              <a:t>5/2/2011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2185F-14C5-4EC3-BB5E-4726A330C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B0B17-8819-4A57-ABF2-C90186D24F7B}" type="datetimeFigureOut">
              <a:rPr lang="en-US" smtClean="0"/>
              <a:t>5/2/2011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2185F-14C5-4EC3-BB5E-4726A330C0C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B0B17-8819-4A57-ABF2-C90186D24F7B}" type="datetimeFigureOut">
              <a:rPr lang="en-US" smtClean="0"/>
              <a:t>5/2/2011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2185F-14C5-4EC3-BB5E-4726A330C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B0B17-8819-4A57-ABF2-C90186D24F7B}" type="datetimeFigureOut">
              <a:rPr lang="en-US" smtClean="0"/>
              <a:t>5/2/2011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2185F-14C5-4EC3-BB5E-4726A330C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B0B17-8819-4A57-ABF2-C90186D24F7B}" type="datetimeFigureOut">
              <a:rPr lang="en-US" smtClean="0"/>
              <a:t>5/2/2011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2185F-14C5-4EC3-BB5E-4726A330C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B0B17-8819-4A57-ABF2-C90186D24F7B}" type="datetimeFigureOut">
              <a:rPr lang="en-US" smtClean="0"/>
              <a:t>5/2/2011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2185F-14C5-4EC3-BB5E-4726A330C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B0B17-8819-4A57-ABF2-C90186D24F7B}" type="datetimeFigureOut">
              <a:rPr lang="en-US" smtClean="0"/>
              <a:t>5/2/2011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2185F-14C5-4EC3-BB5E-4726A330C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289B0B17-8819-4A57-ABF2-C90186D24F7B}" type="datetimeFigureOut">
              <a:rPr lang="en-US" smtClean="0"/>
              <a:t>5/2/2011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7D32185F-14C5-4EC3-BB5E-4726A330C0C5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4600"/>
            <a:ext cx="7315200" cy="2595025"/>
          </a:xfrm>
        </p:spPr>
        <p:txBody>
          <a:bodyPr/>
          <a:lstStyle/>
          <a:p>
            <a:r>
              <a:rPr lang="en-US" dirty="0" smtClean="0"/>
              <a:t>Farewell to Manzanar (vocabulary)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Cameron Ashby</a:t>
            </a:r>
            <a:endParaRPr lang="en-US" dirty="0"/>
          </a:p>
        </p:txBody>
      </p:sp>
      <p:sp>
        <p:nvSpPr>
          <p:cNvPr id="4" name="AutoShape 2" descr="data:image/jpg;base64,/9j/4AAQSkZJRgABAQAAAQABAAD/2wBDAAkGBwgHBgkIBwgKCgkLDRYPDQwMDRsUFRAWIB0iIiAdHx8kKDQsJCYxJx8fLT0tMTU3Ojo6Iys/RD84QzQ5Ojf/2wBDAQoKCg0MDRoPDxo3JR8lNzc3Nzc3Nzc3Nzc3Nzc3Nzc3Nzc3Nzc3Nzc3Nzc3Nzc3Nzc3Nzc3Nzc3Nzc3Nzc3Nzf/wAARCACSALIDASIAAhEBAxEB/8QAHAAAAQUBAQEAAAAAAAAAAAAAAgABAwQFBwYI/8QAUxAAAQMCBAMDBggICQoHAAAAAQIDEQAEBRIhMQZBURMiYRQycYGRoRUWI7HB0dLwQlJThJKUssIkJSY1RGJyouEHMzRUVWNzdIOTQ0WCs9Pi8f/EABQBAQAAAAAAAAAAAAAAAAAAAAD/xAAUEQEAAAAAAAAAAAAAAAAAAAAA/9oADAMBAAIRAxEAPwDm+F8K4jitk1dYYll5CiUkOOIbKVDcd48uokEEeIFo8CcQpPes7Yei6a+uvWf5P2VI4Xt1IOqnXVenvR+7XpF9oetBy8cDcQcrS3/WGvtUlcB8Rc7NgfnDQ/erp4CxRFSudBzBvgbiBPnWNsr03TX2qP4jY7P8325/O2/tV0vMeppwo9TQc1HAuOn/AMtt/wBba+1SPAmOf7NY/XG/t100E0U0HLjwHj3+zmP1tv7dD8QuIDth7A/Omvt11OaWY0HLPiFxAnfD2P1pr7dCeBOIDtYsD85a+1XVCT1ppV1NBywcBcQ/6kx+tNfaojwBxCBPkLH6y19qupZldaIOKAidKDlieA8f/wBRYP5y19qiPAePR/oLH6y19uunzRZqDlnxF4gT/Q2P1lr7VEngniHYWNsfzln7VdRMcjTDfc0HNrXgXHnH0h5Njap5rW8hcf8ApTJP31Fe7sOH8FsrJu2XYWt2pA7z77CCtZ5k6aeA5CN96ves+2mVBoKisIwTlg2HfqyfqqM4Tg0gfA9hqR/R0/VV0gdKAJ76fSKDh2MXTiMWvUNhtCE3DgSlLSQAMxgARSqDGf54vv8AmHP2jSoOrcCFSeFrGNj2hA/6i/qr0XarTArE4JRHCuHeLaj7VrNbZTQGl4c0+6jCmlb1CB4U4SaCYNNK2VHpNELYnYg+g1BkPjUiSobE+2gkNusbJpuyUNwfZSDzgjvH11ILlX4QBoIimOVDlNWQ62fOQR66kSGjzoKca0MVfLKTEQZoVW4nbagpRSKa0EWalpKkpkDnIoF2ikbjlvyoKUUstWexMcqEsq6UFeDS1FTdkrpTKbPSghzGlmqTIelCW43oBmedOkd5PppBE7UaAJTrzoOA43/PN/8A8y5+0aVFj4jHcRBO107+0aVB2XgxlY4UwpRQrKpjRXLzjWzlaKdF9/Tu1Q4TQp7hDC0JSA2i1RAT+Esgan3VuB5tkBu0ayuDQuRmUCN49XSN6CM2OVPeVpAUVjVIHWpG0WKkty0tKlghOdZExudKju1OuA93MyIgAjUiTqB019s86iazuOpLCVJCEHKmYJnUzH+EmguN2LDjRUHCnKNSfDePq+jUwLs1tyTBSBIUCCCPuaMOll0kOFQWYSgiSfEHqOvvqZu4S6OzKYKgNZ5+Pu929BURbLWAUpOX8bkKZdspK8vOSB0J6emrpum4QlRkBGUEd4pV4H7/AD1WQ8vMC2UpGWJBj0bb7/fWgFNumSlTgCoJGkipmLLOYUvKYkaSPbNMp5CSBAz/AIu2p6+6gFz2YTngiSCEkynbnHj6KDTtrFgJzKTKtiConXx29lEtpoQR3V9AIj0iDPLeoGriQMjkgQknXUHmOc+FU1XKSDuGxEBUyudfvyFBo9swpEdssrUZSXDoPCdh/hTLUuShGXLqFIB28T9+lZuaRmKpkSVDXTxoWnoTnbUQpInu6emfv/iGipaHIzpGswPon77GgFstYKm1JUAJgmKqNXiMxJnJlMgJiPD6RTO33cCFkhI1jaTv9ftHpoJSATEgCYJUNB02mmUG5gKSon8ST9FVlvlRythWWZEDl19lOVFJzq70DY7UFhLGYwEqnpFGbQhWVWUECTrWe5cHtUZSADooTuNY+fl4UdndvW6iFLUtvorl99aDRas20nMsBRAmDyNWHXEOhM5V5SN9f/2soXnbOFS1THUSP8BSXcpGUtqkKJnLv6z66D594lMcR4rB08sej9M0qXEY/lDindJ/hjusf1zSoOw8POOIwDC2sxKBaMnLsDKRv7a1UXi0OoW4S4lIgA89Pv6JrOwVvLguHAj+hsjb+oKt5UzrFBZdvVugApShAIgJBJFRG5UlQUjMFbEgCfER40PyQkKKBGpkiiSW1aoUFdYM0D9okKOuZR0USTr6Zos6u6SSCPwt+UUyYmEhM9KLTmn3UCWtZ7xMzsDzG/zik48vQZlGRrA0p4QobaHwNOEgDoPHSgjTOhM7bU5JICTqBtUqQkp2EDnNLujp7aCEAhJTrrEmelEgDNKiQkahM71IQPClGn4MeNAKlbaH10Ck692CSZmpcpO/zU+UQJgighAzEheka+mjOTQwZGgE/PTkthUSkGJgmjjlCfUaAVqSpIUk6/ik1GVGNfdrNSkJSJOUeM0PcVqFJ16GghUBmMQnSRSQSkQFpHODUpDYBJcgczThKQNFAigrqWrPmPoo0uSUSpSQDuDR5Wp3TPqpx2ciFN0HBOIj/KDE+f8AC3f2zSo+I4+MOKQUx5Y7y/rmlQdbtGGvIbAlsrUbVmcp/wB2nXUxzq15I22VZAkCIMqM+2hw9hxVhZq0g2rO6eXZp51O3YPKMB9QOhGVO0dNaCBVszIKk6c0pMnToBJJ0G310SbJnOkFCiN5KjHLwn2irC7B0I712+Akd4wjXx1qshFspA/hj608syI9+WgkFmyQAUDL0SqI9qfTRBm3jL2QcIEgZjr7j81RIatQRDzp3GpnTnoUxU8MmQCrzpBjWfbrQSJZTIPkpE8592oA38elP5O0IhkBRGnfiqTrJZbLqn3ShAKlHIz3QJqJKLlaEAM3KULAISst6zryHunwoNQt2zaJcDSU7Ak6eGp9wog2nOZQCsbEzI6wI099ZLlrclK2nLd4hSSShWUSE6z6AQDy9tKHm2oWjMrcBSkjL1PnxrryoNfKpAKUpKVAQUpcJI056D79KFbCXVSW1lZVICXgJ9BMaaVlTceTuhKygyFSlSO7BBB0UfwgOQGscxSNzcrCc9wCUKJClONApVsSJUCNCRvQaQtiEhaWH55/LR4848dhUi3Ch5AUG0oWSAtVwE5iZIAHORm58qzvL7k9om2eSQDIWXWs4TpGy4AkxqOfjUnlrzaUhd9BUkqVnUCZJ5ZD009tBfSyAUqDchQkZlfWJplqCdFlY0gEwSTPL7+NZS8TShq5cU+CWTlyFKwVKIJAHdgnYb8xrrNRoxN9QJWpSTmygdvB9gc+b1E0GuVJ2GQqJ2UoGfVvS+QBPyTaoOsAaH7isVOIXbK3FoaedWsBOZBckgb/AIwVHQ9Zmpm75kQh95p1RmAUhCgk8oBI0Ohig01vst9m2oIKnTlSkAa6E6+oGgD9qpSoLIWJ0MTA5g1QF42xbPuOXjBBzQpCQChOUd0EbgGTO+vrpMX+HuIDbVxbh2JS5p7fNAmNKC07f26UqSM7oSFkltpShKUhWUnaTpA5zpNTANEBaUhSCZCskg+OtIutpQXFOpIAEpDoJ35DL6PaaRcaCEFYccQ5vpmHiOnjFBwziFAGP4kNRF27oEwPPNKixxKFY1iCoCJuXDkAPd7x0pUHX8LxG1OC2CE3QQ8LJoKJYdVkPZgchrUATbvlXleMPEkSnskPkT/ZIj1VmYRjF6jDLBlp5pvLaNAFSSqe6PA1sN4peoSFuXJWI1SloQfv6KAbazw1l0LXit47Cu6BYOwDPPf3+HrtTYNwEXDuUA99Vg4fdl+mnRdXL6ElIWQrUdxAB9UVWfduUuEvBUumABMjmBpyB25CgnbftUxmxBwp/qYSse8g1OXLUJlu6uiOvwYoD/26qs4heMLAfvHlBSoGZwkjpuJq668tIKi8UK3Ue6JHjI6c6Cs63bXDTjNxeXRaXooIwpQVHpy6USLKxVkbD2KuLnupXbqQk6cyoADbc05un1xkxFKJGhBzEfswahRiybV3sDchaV6E5gNeRAJPOgtOYe02la7l+4U04MimRbIfC09ChJUNOpFRPWeBOQXrFaylASk/AKNEjYCW+XSjcwG6vktra4ixi1CWwiG3pzx+EqYlRBEnSo08J3wPf4vxw68lhOntNA9vh+HW61qtmS1mgEN4M2glIUFAE9kOaRodNKNuywtpJyJvklQIUU4a2gqERqUtAkemddaZPC1x+HxVxAr0XAH0VNd8NuvuIUzj+NMIQ2lGVq5ACiBGY6eceZ5mgiYtrZlSjavYgylQEpRYpRppzyeHWpS3anz7jFlACBNukwOk5etRr4YeyIT8ZMfzCZULtIn06U3xVUFSeIuIlwQSkXw29lAxs7cFQt38VaccuQ6XQyG1BWXL58baDpECKkXYWVow3mxLElqOim2loWqT6Emdz1o7jh1Ny+XfhXHLYQAEMXwSkQI211MTvqZNB8VkaTj/ABArqPLySfYKCo/bWTh0exhWoUEqsEH35CZ31ozZYe8Qp34YcWmQkqtW1ac/OR13J9c1aZwXCEXrbDmMY05cE5gy7iLnfHoGvsq1d8NM3Ly3xe4u0F65Wb5xCJ8E7D0Ax6KDKct7I5kn4YyLIlPwdb+ycgNG2bVteZpOOgpEDJbtRHTVH0VYd4Xs0gqXieOpG5UcRcgeGaIorfAcNDzbzN7iTxbVmTmxJxaFenkqOnt3ghTecSsw4viAo3y+SsH35aO2um2MqGRjqUg6AWzOvryzUyuGcOceU6q4xXvmcoxF0JB8BNEjhnDEhKScQXB3XiL5nXwUKDiHEEqx7Eldm5rdun5TRXnneNJpUuImEN8QYm2iQlN26BJnQLNKg6hw3gTjuB4ddIfQguWzZACfDmcp6VtnBnlph15IP+7zCfaRUfCN0weFcHClthSbVIPeE6SNda9ClTZSDy6nY0GSjCFhtI8qWoJ5kH2b1Ud4fZddCjerC08gggj15+dei7ILklIQIgqJjTXTw3NM4hLigpASI2Vz8Y+/u0oMFPDdo4tKxcPEoMwlWk+smr7WE26AEys9ZI1q1e31nh7SF3bqGUrWEJUs+co8hUQxWxUO7csH/rI+1QRnCLVCQE5kxoICBp+jTqwq2WoKJfJ6h2PmFWba4afzFhxCwnctuJI9cE1YTGUqKR/VoKiLUJgpdeTA2SoAH0yCSfGrEjXcdTMUQGsmQKjvbpiztHrm4KW2mwAVqIAEkJEztqRQFoNqdNZ7eLWJZAN0yVcz2yD+9U1tiFrdXKUW77ayBJShxJ9wOtBd0+mgCpMZSBGhMb1KpQBSSQRzNO5lUmRl9EUECElMw4o+zb76+oVm4kbxoC3trxFqUpAWt9KlKUNdoO4A5yTz5GtNCgFFKlKChqkyfrrIPDry02yfhdGS1WlbSPIgMpSeRDgjmDEaGgwHbK6xW/vnGsYdw9T75y2rtuc6m1EBJSc3eTB1jaDOm9i34UxthtC14nbJc5hpjsYPTMlsk+yvQN8PWzrSXcR7O6uEuZ5QtaUo6FKQrTnprqTFWkMtNnutIbVEd1An20GQLPG0hJ7VlTySAFtXBHd5lQU2DP8AZUn0UrNnH2cUSt/yJVqoFLii86Vq1JCgCtQmSZM7RtW0ZGwoVrWEEpbKlD8Gcs+vagU66ncbxTEajKqDI3E1TF8ZgWd2CDBAtnCPaE1ctFO3IJDDqAkj/ONrQT6MyRPqoPn3iU/yjxWQJ8se/bNKlxMk/GTFtD/pr3I/jmlQdh4MU18T8ICtFG35Mknzlc8prbStCdQ48Y2HZq+zpXPeHeLbiw4ew21TZsuIbaUAouFJPfVvoa0Vcb3BTpYMAf8AGOv92g9epQUZcef32AMAeiKNVw2nQrfnoUx88V4VXGd1JCLJgHkouqOXxiNfv6Kx8Oxi6tMQfvLl64uC+ZUhDiWxPLdCtvVQdFucOwnFn2ziNql5aB8mq5SVJHURMe0a+NXyLaT3mwR0Y+pNeEHGawABZOGPxrtP/wAIqP473wMItGYmYW6tc+yKDoPyJ819UH8VKo9wpKyahT7gnmEr+zXg08d3zZJFhaHpKln6aEcdYjv5HZSP+JH7VB75IbB0duPSW3Pny0z6bR1nye7UXGlmcjzKlJURrsRrET6q8GePMTKZ8jsB4w4f36z8T4lvsSXbKeQy0bZwuJDGdJUSIMkqOkTtG5oOopuUBICLp9MCBGfSkq4SsBJuLlQ6fKVzj443AA/gFv8A99/7dD8db5Mlu0s0nTUqfV87tB0jIg7m6/v/AF0DjaleY5cgREDN9Kq5wvjvGp08iA8Lf61Gozx3ju4NmJ5C2H10HSOxIM9pdT/Z2/vUnbdAb7V555LadCogn5lGubHjvHY8+0H5qmhPH3EASUpetcpEEG1QfooOiBq0MFNw7Mb5FfaqPSe6h+BsQoD96uao4uxVsQnyWI3LP+NF8c8WAiLT1MfWaDpjlutKQVouI5w6kx76BFolwZkF2fBxMj31zd3jziNwg+XNoHRFs0PV5tQDjHHsxUMQgnf5Bsfu0HUvInEjMC8QP96kx76ZVqqM0OkDX/OA/RXME8Y8QSP4zVpt8m3p/do0cY4+VArxBRM8mmx+7QeT4hSBj+JgHTyt3cf1zSqriDzj9/cvPrUp1x1Slkxqokk8qVBv4er+K7YchnH99VWQe4nUAnTSs/DcWtsMy274TfMFpSHEDuhOffKreR1jr4GtVfEmFjGX3C24i2L6yvs0JebebkkJyL1GYxJzCATAEaBATyBA5nWmM8jINWMK4mwi2cRb3NpcuN5khd6XAFnKsKCuz1AmACATI59YHeIsLessPDiL0PMqULhLTbLZcQSI+UEyoQdSiSVGSdKAZAHzydqFMEmFJ08aC24gsbXES+03eKYMJCbjsnSlJInQBIJgEajYn01vY3xlw5ibBcRY39tchaQ2hkoQhttLitEqkwVoWASBoW07zoGOoKCdt6QSQknKSOoSTV244p4evLpDj9hizST2aVFi8bTkCQUnKnLBnRRnWRE6lRLAcTsL7yuwV26WV+Zf3CmUrYEiFqBOgERCTpmV52goKfZOKRCWVmdNG1H6KFKFyQEK0OvdOlWmuIeHPI2WrlrFC+y4FuOtOIl8a5kST3RsQcsjURJKjIziXCa1tOrxHGW20hQXbvAKUoiYVmRAAIy6DUERMd6goFKhulUf2TSLbhHdbXH9kmrj11w2qxW/aYxiIWzmC2rlwJce/FKAlChrscyhET4DNexfBM47H4ZUmO8V3DQM+oUBFlxUw2uRv3KfyW4VASy4T0yRUKcXwdKsyU4qNNQX2yD7q9bw/bYPd2tq/d2eKL8reyNgqXlSgESoluMs94gkxCSSOoeWNrcAhPYOAnllpGxutuwV7R9daOE3eDYliaLRIvG80xnuUd8jZKTzUTABjxjlWnbq4Yu7+6Yt3LrLbIBUHLoQsgErUFAeYmOkmeW4DzicOvFCRbmOuZP10HkNyVFPZd4bjMPrqzc45w8m6X5La4gpguHL2jwzZNfEa7b0Pw5w/wArO8/7v/3oIFYddpAlk67QtJ+Y0ScLvCJ7IAeLiR+9UoxnAFrTFvcokwS4qQB6lk16m3wC1uGUPMW9utpaQpC0u5godZmg8icPuEzmLYjeXU/XRIsXu0Alvca9oIr1iuGG+1ZPkVrk73aHQk6GNSJ3iphw3bofbKLC3gHlH00HKr9spvrlJKZDqhofE0qsY4ylrG8QbS2EBFy4kJ00hR0pUG8202W0S2gyB+COlOtlr8kj9EUqVACmWvySP0RThlr8kj9EUqVAQZa/Jo/RFSdi1+SR+iKVKgdLLX5NH6Ipi03J+TT+jSpUDpQj8VPsqLKJOg2HKlSoIlEhJgxVda1gecr20qVAHauR56vbS8quAQgPuhKyUqTnMKA2B8KVKgnt7l9p0ONPuoWkEpUlZBBg6g0m7m4bQQ2+6kLTlUErIzDeD4aD2UqVA3bO/lF/pGn7Z38qv9I0qVA7bzucfKL5/hHpScxK/ZdWhq+uUIBnKl5QHz0qVAPwvif+0bz/AL6vrpvhfE5P8Y3egP8A46vrpUqBKu7laitdw6pSjJJWSSaVKlQf/9k="/>
          <p:cNvSpPr>
            <a:spLocks noChangeAspect="1" noChangeArrowheads="1"/>
          </p:cNvSpPr>
          <p:nvPr/>
        </p:nvSpPr>
        <p:spPr bwMode="auto">
          <a:xfrm>
            <a:off x="80963" y="-639763"/>
            <a:ext cx="1638300" cy="1343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3401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447800"/>
            <a:ext cx="7315200" cy="1154097"/>
          </a:xfrm>
        </p:spPr>
        <p:txBody>
          <a:bodyPr>
            <a:normAutofit fontScale="90000"/>
          </a:bodyPr>
          <a:lstStyle/>
          <a:p>
            <a:r>
              <a:rPr lang="en-US" dirty="0"/>
              <a:t>aggravated~ characterized by some feature defined by law that enhances the crime</a:t>
            </a:r>
            <a:br>
              <a:rPr lang="en-US" dirty="0"/>
            </a:br>
            <a:endParaRPr lang="en-US" dirty="0"/>
          </a:p>
        </p:txBody>
      </p:sp>
      <p:pic>
        <p:nvPicPr>
          <p:cNvPr id="9218" name="Picture 2" descr="http://t0.gstatic.com/images?q=tbn:ANd9GcS3VmnDY535TKfWgvOxZPumdFNkDg7-JRkZTKQuq_6jQkHCINN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99171"/>
            <a:ext cx="6629400" cy="4965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58980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intangible~ incapable of being perceived by the sense of touch</a:t>
            </a:r>
            <a:br>
              <a:rPr lang="en-US" dirty="0"/>
            </a:br>
            <a:endParaRPr lang="en-US" dirty="0"/>
          </a:p>
        </p:txBody>
      </p:sp>
      <p:pic>
        <p:nvPicPr>
          <p:cNvPr id="10242" name="Picture 2" descr="http://www.funsci.com/fun3_en/fire/fire_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81450"/>
            <a:ext cx="3924300" cy="287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37366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promenade~ a stroll or walk, especially in a public place, for pleasure or display</a:t>
            </a:r>
            <a:br>
              <a:rPr lang="en-US" dirty="0"/>
            </a:br>
            <a:endParaRPr lang="en-US" dirty="0"/>
          </a:p>
        </p:txBody>
      </p:sp>
      <p:pic>
        <p:nvPicPr>
          <p:cNvPr id="1026" name="Picture 2" descr="http://t2.gstatic.com/images?q=tbn:ANd9GcS8E5JL6ONi1SnxT14hADJGD5RMzlm8SL4BfGr4bFisij9vK7D_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96099"/>
            <a:ext cx="5657850" cy="3799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05131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pacify~ to bring or restore a state of peace</a:t>
            </a:r>
          </a:p>
        </p:txBody>
      </p:sp>
      <p:pic>
        <p:nvPicPr>
          <p:cNvPr id="2050" name="Picture 2" descr="http://t2.gstatic.com/images?q=tbn:ANd9GcRUmP3o0SgxoGKH7k8XzWkYOh4XK-K8Sk-2Huz2RQhK_j20AI19G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48" y="2667000"/>
            <a:ext cx="3850705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75742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219200"/>
            <a:ext cx="7315200" cy="1154097"/>
          </a:xfrm>
        </p:spPr>
        <p:txBody>
          <a:bodyPr>
            <a:normAutofit fontScale="90000"/>
          </a:bodyPr>
          <a:lstStyle/>
          <a:p>
            <a:r>
              <a:rPr lang="en-US" dirty="0"/>
              <a:t>oblivion~ the state of being forgotten or unknown</a:t>
            </a:r>
            <a:br>
              <a:rPr lang="en-US" dirty="0"/>
            </a:br>
            <a:endParaRPr lang="en-US" dirty="0"/>
          </a:p>
        </p:txBody>
      </p:sp>
      <p:pic>
        <p:nvPicPr>
          <p:cNvPr id="3074" name="Picture 2" descr="http://t2.gstatic.com/images?q=tbn:ANd9GcRCRuUodMYd_pu2-RZzgVZsqYgpGhY2pjynaPT4o8qEvmriZmXt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76601"/>
            <a:ext cx="3581400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00362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sustenance~ nourishment</a:t>
            </a:r>
            <a:br>
              <a:rPr lang="en-US" dirty="0"/>
            </a:br>
            <a:endParaRPr lang="en-US" dirty="0"/>
          </a:p>
        </p:txBody>
      </p:sp>
      <p:pic>
        <p:nvPicPr>
          <p:cNvPr id="4098" name="Picture 2" descr="http://t2.gstatic.com/images?q=tbn:ANd9GcQuHekVCYkTVXx5JSjC4kvSBK2POfJKTu7bAwiMR-t2eg_TTrWxZ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1443"/>
            <a:ext cx="3124200" cy="3686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49143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subdued~ quiet; inhabited; repressed</a:t>
            </a:r>
          </a:p>
        </p:txBody>
      </p:sp>
      <p:sp>
        <p:nvSpPr>
          <p:cNvPr id="3" name="AutoShape 2" descr="data:image/jpg;base64,/9j/4AAQSkZJRgABAQAAAQABAAD/2wCEAAkGBhQSEBUUEhQVFBQUFxcaGBYYGBcXHBwcHB0hGhwaHB4XHyYhHR4jHRwXIS8gJCctLi0uGB4xNTAqNScrLSoBCQoKBQUFDQUFDSkYEhgpKSkpKSkpKSkpKSkpKSkpKSkpKSkpKSkpKSkpKSkpKSkpKSkpKSkpKSkpKSkpKSkpKf/AABEIAOgA2gMBIgACEQEDEQH/xAAcAAEAAgMBAQEAAAAAAAAAAAAABgcDBAUIAQL/xABQEAACAQMDAgQEBAEGBwsNAAABAgMABBEFEiEGMQcTIkEUMlFhQnGBkSMVM1JiobEIFyRDcpKTFiU0VYKUwcLR4fAmRFNUdISio8TS1OPx/8QAFAEBAAAAAAAAAAAAAAAAAAAAAP/EABQRAQAAAAAAAAAAAAAAAAAAAAD/2gAMAwEAAhEDEQA/ALxpSlApSlApSlApSlApSlApSlApSlApWKS7RThnUH6Egf31+knVvlIOfoc9vyoP3StfUL9IInllYLHGpZmPsAMmuX0n1lbajE0lq5ZUbawYFSDjPIPsQe/2P0oO5SlKBSub1LqTW9lczoAWhglkUNnBKIWAOMcZFVz0R1XqAuo21C6je3msGvMCNEEahh3Kqp4U89+5/Ogtiob1B4u6baZDXAlcHGyH+Kf3HpGM+7CqV8RfFuTUJWSMulop9EYJXzMH5pSpyR9EB4+uRVdKxBBHBHIoPQsPj95j5h025ktwcNIpyw+vpVSufsXFWrY3yTRh4zlT+4+xHsR2IPINeSbBbm4wqW81z6cbT8RJgd8hYyoCkntyOP3uTwLsru1E1vPBPHC2JY2li8vDjCyL3PcGMjOM7W44NBbNKUoFKUoFKUoFKUoFKUoFKUoFKUoFQDxr0kSaY0vlrI9u6soYyDhiEYDy2UknI4z7Cp/WtqWnJPC8Mo3RyKVYZIyCMEZGCP0oPK+pW5RQz2CIhUt5ggvMHH4czTAbe2WHbIrR/l+AZK2tsu0grg3aMfyInYLg89/YV6Kg8G9KT/zQNznLSSt/e/b7V2LToWwiOUsrZTkHPkxkgjsQSOP0oPL0viDevbtayTvJbOykxu287VIYIHbLgcDjPtU/6b8S30jzfi7HYbyRpwqSIrqpwEQxn1IgX5d2Cee9dX/CBks4YoUSNFvC4dHjCKyouR6iBnaSeB9VJ/CQaLuJ3kdpHZnZiWZ2JJJJySSe5J9zQW/f/wCEfcu2La0iXOcB2eVv/g2ffjFR1vHfVSSfOjH2EMfH7ior01Di43FN4WO4bGcDMcLvwe3GAf2+tYrS2Mjusgbf5JZM5GNiBwcY5BjUge3qBoJ/ZePt20bx3cMNxE6FXAzCxDek4IyOQT+H7+1QC56jndFQyNtSEQAdv4QfzAhx3G7B/wCSPpWxquieTEm7aGHlFmXJBSeMTRnn3A3qRx8o/Os0nSkkd5JasFkkAygBIMowGUxHGCzIdyg9/lwWIUhZvQPgJFNDFc3kxdZUVxFEcDDDI3SdzweQoHPuatjR+hbG1A8i0hQr2bYGfvn53y3f7+1UN4QdeS2EjrIS1iXRZMkZhLnCzbeSF4w2OPUuTnaD6VVsjI7GgYr7ilKBSlKBSlKBSlKBSo91f1xb6dGDMS0j8RQIN0kh7YUfTPuePzOBUWn6p16Vg8GlwxRcemaZS54+zpt7jjbkEUFlUqI9KeIK3UzWtxC9nepkm3kOdyjndG2AHHvx7AnkDNS6gVxun+sLS+MgtZhKYSFcAMuCc4+YDIODyMjiuzUf6T6RtLDzltRgySbpPUGIPdU+yqCcA/U980EgpUG6o8W7a0nNtHHNd3I4MUC7tp9wx+v2AOOxxWlD1AmuxiO1urrTrm3ZXePG1iCMYIyA6/Q544yORQZei7+Rtc1dGkdo0NvsQsxVcqc7QTgZ+1WDVF9MeGC3OpalFcXl2/kNCrOsm1pd6EnzMhsgYwOau+2g2IqAkhVC5OMnAxk4AGfyFBlrFd3SxxtI5wiKWY/QKMk/oAay18YZFB5G1qK91S4lu/KkkMjbgFVmITLhdqqMlF8tk3AYBHJyee3onhxfJarOtnI1wLuMrFJGBhIlYkuJMelnZRjsdjd+Ks7wy0qOfU7++WJYkikNrbogCKqxjDnaoA9XoP2LNVo0HmhfDfVEjZZLM58lgGUxP6pZVDMdpJLeWSMA8AA5wCKket+F17caxcNbqIokWGNZpS4DJ8N5RC7fnHG1vpkd8mrX60tLd7NzeSNFBGUkd1YofSwIGVBJycDA5PGOa5H+MsEb10/Uni7iUW4wV/pAM4bHv8tBANb8Gb5rO2KPG80UUUUsGfSwWV2BDsQPSrqCuB8rYJ9+54heFE95dwPaGGKOG2EaMzOrI8bFo8bQSeMDJzj1HvjM16Ga0e2aayLmO4lklfeWLCQnDghySuCvy9vf3zUioKI1joQjXhE8iwfH24J2oWjlfCi4jxgBSdryg+zbDwcYsPwme5FgYbpHVraaSFC6lS8aY2tz3HJUEcemud4uyrBJpl2zbPIvkUtzgRyAmQnHttj/AL/1mei9RW12rNbTRzBDhijA4P3/AD9vrQdKlKUClKUClKUCtbUtQSCGSaU7UiRnY/QKMmtmor4pKTo17gZPkt+wIJP6DJ/Sg4vhtor3Ltq96N09xk26Nz5EHO0JkcFgTyO4Oe7NViVyOj3B0+0K8g28GP8AZrXRur1IgDI6ICQoLMFBY9gM9yfpQRDxX0cvYtdRem5sf48MgOCu3BkH3UoDlfcgVoaD1XNc64iBnS3fTYpxHwVZmZSGGRkY8zbkdynNd3xK1gW2lXUhxkxMi592k9A49/mzj7fSoLoNq2m6rpSzcLcacLbJxxIH84r3GMMyKO/cCgkPW2qT2+s6Vslk8m4eWKSIMQhOAFY47n+JnB/oCo5f9SNp8/UMy8Sg2fl9j6nQqp5743bsf1a7HiNdb9Z0aBMlhM8rAckKNoB/LCyZJH4e45rWvej2vNU1eCWKRILqC22XG0hd8SoRgkYY7jyAeysPfgOH4ddbWOnWezyLqS/kLGZRAxkduSBuJ+QD7+5OMk1J+htMu7rU5dVu4TbK0IighYjdszklxjIPHvg+o8YAr8ab4jzWCi31e2uBJH6VuYkMkUwHZgRjBI9sfche1drozrmXUbiQraTQ2axjZLKu1nk3YIHqII2/TOMHJ5AoOf0K4/lvWR777Y/psarCqv8ApbTZYeoNTZonEU8cDpKQdhIABUHGCclvfPoPFWBQKq7X+t7ue+mt7Se2sYLaRYnuZyjF5WGfLjVvSSMEFe4wSSO1WjVD9XaLFHd6ha3cptVu5Y7y0uJAWjMiBvMUlf8ATK4P0Hf07gs7w66WlsLWSOd1klkuJZWZeAd5HIGBjIUHHsSRUqrj9L9SwXkAeGeOcqAJDHkANjn0t6lBIJGe4+tdig177To5k2TRpIuQdrqGGVOQcH3BrPivtfNwzj3+n/j9f2oMVvaJHu2IqbmLNtULlj3Y47k+5rNSlBGvELS4JrCV7iJZltledEZmRS8aMRkoQSDkjHvmq/MyQX2i3drEts+oqEnt4l2oyEId2AAPTvznGeAfbnp9T9SX95qE9hp0drNDFGqztcJuRXY5IJyQ2OPTtPKtwcV1Ok/DmaO7W+1Gdbi5RNkSRpsihXkYQADOAWA9Ixk9zzQT6lKUClKUClKUCsdxbq6MjDKuCrA+4IwR+1ZKUFYWGq3Ggqbe6imudPQkw3UYDtEh/wA3MoxgKezduQB/RX71r4gaNe2EsD3anzFOzbHKzK45Rgu0HhsdyMjIz3qzq0f5Dt/NEvkReaO0nlpvH5NjI7n396Coeg5bnXWtviiq22mFCyg5eadR6GcfhAH259Y5ydtpdWdJQajb+TcA4BDK6nDIw4DKfrye4I5rb07QYIJJZIYlSSdt0rgepzknJJ57k8duTW/QQzpnwwitLr4qS4ubu4AKo877yinIwPcnacZJ+uAM1M6UoFKUoFKj/WPXNtpsavcs2XbakaAM7fUhSRwOMnPuB3Ir8dIdfWmpK3w7nenzRONrr9yMnI9sgkUEjrS1TRYLlNlxDHMv0kRXA+43Dg/cVu1zOoeo7exgM1zII0HHPJY+yqByx78D6E9gaCF9T6b/ACRdR6jaQ4ttoivIIUCjyxyswVRjKc5+2Bxkmp7pupxXESywOskbjKupyD7f2HIx7YqoNX13V9XmENtFPY2jxNJu2gSOnIGWLKFLkYVNy5DZJK81E9Cg1vRBK4jaOGNVd45B5kTlmEYCmMkb+QTtYHC8nsCHpWqH616Kvra51a/jYxxNGCjq3qcSPGZAACWUKokyTj2xx2kOg/4QVtIn+VwzQOvDlV8xM/mPUO3Yj9az6z42aVNBJE3xE0cisjhIiPSwIPLFccZ5FB0+gNSlguZdNnlMwjjSa0mb55Ld+PV9ShwuT359gKz+JHiKNPjEcK+deSgiOIcleDiRlAJIB/D7/Ucmqe0zqWWSCOS0lZZ9L3IsgjVpHspON5iYkMYcDI7ASA59JNXH4edLWkaG9imN5NdDLXbnLN9VUfgGRgr3G0A/KAA4Hg/1JYJAYjOBfTO0lwJh5TtKTyBu4YLyAAc/McDJq06jPVGiadeyLa3ixPMyF0UnbLtU8lWXDYznjOODxwai80V9oW1xK97pinDq43TQJ2DKw5ZV447AZ4Hegs6la+n6hHPEssLrJG4yrKcgitigUpSgUpSgVBvFTq680+GOS0hjdGJWSWTJERJVUO1SCclm9j2qc1E/FayMujXirnKx7+Mf5tlkPf7JQcYaP1Dtz8dZbv6PlHb+Wdmf7PasvTvWt3DdrY6vEiSy5+HuIv5qbAyV57N2wMDOQMDjMw6e1H4i0gm/9LDG/v8AiUN7/nUE8eLmL+T0i73TzRm2Vfn3hhllwc/KSufqy++KDreHevTzzajFcSiU2120aHaikJztBCAfQ8n6HmprVd9B7k1rV0dQHb4OQ4xjJjOe33YmsfVPVN7daj/JulMsTQgPc3TAMEyMhACCM8r9SScekKxoLHJx3quZvHC28x/Lt7ua3iOHuY490Yx3PJHHbk445x2zHdT61vI7DV7K7dZ57RFUXCYTckzBPUFwAVDjt9we2TY3Qemxx6VaoiKFa3jZhgYYugZi31JJOaDgWfiyH0i51Awj/J5WjVQzEOcoEbJUFQTIMgjIxWPpiz1zdBcT3MLxzOrTWxRQY42x8jAdwOSufbuxJzzOkOlobuy1bTsmOJdQmClcZUKyFOO2AUAx781g1y31bRIxdnUPjrZGQTRSptbaTt9JLMc8jkMDkjIIFBzdR64tIuo7qe8WWVrZVhtVjQPgj5zglfVuZ8Ht6m57VJOj7S5vdYfU3tmsoVh8lUcFZJs87nHGQBjk8elQM4JGPVLufStSlv0t5bmyv0iMnlDdJFIq4U7c9iPfgerGRgZ3NB6yv9SvojBayWthEzGV5gA0vpIVQCOOcEhc/dvYhP729SGNpJWCIilmY8AAckmq36R0c6teNqt4rGBGK2MD/KFXjziv1YjIz7gnkBDWXrGVtV1BNKiYi2h2y3zjPIBBSAEe57n9/wABBsa3t1jRUQBVQBVUcAADAA+wFBkpSlBB9Z6OuoblrnSpYozMSbi2n3GGVj3kG0Eq59yMZ/fMF651LW8R2r/CQG9ZolhtwWd1Iw5ZmDBUUEZbKnnPYHF5VHOs+hodSSMSPJG8RYpJE21hvG1lPHKsAAR9u9BWWk6xpqXCOtnAlpZyCKK7XctxPOiqB5aQ8y5JBO7Iw4JxnFd6fVoND1Vt58qw1CMygBTiKaMerCjkBwRwB8zKMADiAJa3unXltbvCnxcNu0dkqlXR5JZnzOd3AIBfg4+VCcDNZPDm6abUYLrUnkupDObaKJyZHjkxuMhRuFRM+w4J3fg5CQ9U+KNnLqOnXcBkMdvLKkjmN0UxygIWDHkhcMduMn7Vbuma3b3SkwTRTDAzsdXwG7ZAPGee/wBDW48SspUgFSMEEZBB9iK42jdFWdpPJPbQJFJIoVimQMZzgLnauTjsB2FBEdNtzo2reQoxp+osTEOAsNxjmMY9nAGPzUfhJNlVXnjI58vTxGoeU6jblF7ZIDcZ9hkrVh0ClKUClKUCsF7biSJ0blXVlI57EYPbnsaz0oKM6F8QNQ+BjsbGxaeeAtG08mVjT1sQGHpwQuBgsDweDU16P8NnjuPjtSmN1fHODk+XEOQAgwPYn2AGTge5w+HbiHVNXtDgEXC3C9gSsy7jwD2GU/1uasSgrqwATqu4GCDLYI2fY7XVff7ADj6VBOjLDU3v9RhtruC1mM5abzEJlZdzYaMOrej1578ZTnnJtHUump21y2vY9oiS3khmJYhiCWZQFHB9RB//AIK+9XeHMV7ItxHJJaXafLcw8NjGMNgjcMcdwccZxxQaOheHtrZ28tvcTmWfUtySyuwDyttYkRg57Au3uc8kngCPWendQWcHwFtHbyRJlYrwuoZEJJGVds5AwANhA7equ/0/4V7Llbq/u5r+eMgxFyyLGc5yqhz+3b7VPqCu/CzoS6057wXEiuJnhdZVbJcjcX3BxkZzjJ5OTjHthufDW9vLgLqV959ijl1gRfLL85CuVA4GcZyTgcbc5FlUoPiqAMDgDsKjfiB1aNPs2dcNPIRHbx9y8jcDAHcDOT+WO5FdzUdQjgieWZwkcYLMzHAAFV/0hYyareDVbtCsEe4WELeyk/z7DONxGMd/r+FTQSHw76TNjaYlO+5mYy3Eh5LSNyRn3C9vzyfepRXD6z6oXT7N7lkMgQoNgO0ncwXuQcYzn9KqjxQ8QZ1u72G2MjRraJFLtf0RO0mXc44D4YRcHucZJAFBblr1VbyXslnG5aeFA8gAJVQSBtLdt3I9P3+xx16pLwkiks5oFu7uOF7sM6WgUPLMXG4SzvyU4HpBPPPYls3bQKUpQYZLRGdXZFLpnYxUEruGDtJ5GRwcd6rjrLodrW+j1fT4TJNGzNPbr3lDKVZ04OHwxyAOc5AyDus2lBUHTHiWYdNtgJlvb+5udrRPIVMZkckhsjcqKOM4wC3GQMV+db8XXivb0pNEIoEaK3hdciWaMq0rFlwy4BZF5AYlcZIarD17oSxvTm5to5G/pcq3t+JCGPYe/wDfVddd+G2n2T2E0NuqIb6COYM0kitG5OQVkZs9vb+2g6fSUsutX8epSI0NpaArbRMAS8jLiSQk9wp4BHuq9irZtCvzFGFUKoAAAAAGAAOwAHYV+qBSlKBSlKBSlKDXi0+NZHlWNFkkxvcKoZsDA3MBk4AAGfpWxSlApSlApSlApVX+I3Vd9b3hjWU2VoIldblbVrncxO1lY8hMd+2eB9a2NL6Wm1KJZJdalubdhgrbJHbK31VinP2IIB/Kg0dQmOu6g8LZj0zTpD55Y7fOlXI2k5GEGD+nPBZcSTXeuYIJoLfKLBc207rch18tQi5G3b3GM9v6uM+1ezaLd6NqZstLMMqakpKxzBm8oLuBLEN2VS3qOcgYwSOZN034KIohOozteGBdscPywIPcBe7c+5xn3BoI306dQ1zTobPmO2Qf5ReTAu8jLIWVYcnJ2gLls+xyR2aQ+IXSkGn9NXMNuuB/ALueXkbz48s59yf2HYYFWdFEFUKoCqBgADAAHYADsKg/jfKBodyCcFjCB9z5yHH7An9KCK+FoRLhFs4fjX4N5qMhZVXK/wA1BuGTt4Hbn3wCCty1V/h1Hcym2lQ/A6bGpS2tjgyXGVJMkhP1IMgwPYkceo2hQKUpQKUpQKgHjH/wa0/9vtf+tU/qAeM522Vu5+SO9tnc98KCwJ4+5H70E/pSlApSlApSlApSlApUV636/j0/ZGqNcXcxxFbJ8ze248HaueM4OT2HBIh19qetl182+0uwkkGVtpHTfjcQD6lfdnGMqccfXNBMtc8SrG1uEt3l3zvIieVGN7KWIA3+y9wcE5x2BqSXUjCNjGodwpKqTtDMBwuecZOBn2qmOidL1CW7up4U0wTQSvE9yYZD5so5fbtI253ep1Vc7uze368QfEPV7N9kotrUbGaNkzN5xBVSqluU4fPKg+nvignvR+rapJIy6hZxQJtyskcqtzkDaVDMeQSc5Hy/eu9rmuw2cLTXEgjjXuTk8+wAHJJ+gqm9V06DThaXVpcyTais1styvnFmnE67yrK5zhgPT9u+SMi1OseioNThSK53hUcOCjBTkAj3B4wTQVN1d4hpeMBdyz2lkT6bWAD4mdT+Kb1bY48YwpPqycBuCLA8ONB+BkvLaOWF7dZRJFGrEzReYMlJh7YAULnk4Y/aq21/TVg1V7OxtlWS3SM23p3Dc6b5byZ2JLGIelAcgMQR2w0XihkFhJ5cz7miW7u3DE7i0oighcgnkB3mPuTJz8nAXT0Xm71fUbxwCsLizhPcgR5MmD25Zgfr6j297AqA+EEyvDfuh3K+pXTKwOQwOwhlPuCKn1AqB+ODf7x3PIGTCOff+Knb7+/5A1PKhnjFb79EuxnGFRv9WRGx+uMUEMW9jiuIL7WSyzZQWWmxZYwKcBXZFIyxABOQPpgkKq3MKozo+4fd/vTbLeXm1Tc6ldE7FdgNyIc5IAJHpOSB2Yc1eMZOBnAOOQDkZ+xwP7qD9UpSgUpSgVBfGyLOizkfgaF/2lUf9NTquH1xp/n6bdxDu0EuO/cKSvbPuBQdayuRJGjqQQ6qwI5BDDIx9uazVG/DfUhPpNnIDn+Cint8yDy27f1lNSSgUpSgUpSgVyuqdfSys5rl+REhIH9Jjwq/8pioz966tVX45XwJsLV5VgjnnZ5JWAZVWIDuDw3L52ngkCgjOnaVPDHba9crJLN8TI90hRgyQnMQKq34UALDgcMo4C5q4b/SLPUrdTLHFcwuAyt349irLyO57H3NfelSr2MJE0lyrpnzZl2s4Yk5KlVwOeBj5cd+5rDWugQuqRadZ3NxFa3IkuLm3RsJGgO0bPoHb04IOOO44Aalj1E2iLe2MSZDztJaTxhblRu2gRyqrBg21MDPOecEAZkun9PS6xdi61G2KWsUBjhhlGx5Gf55mQElB9FJyMKQcjJ2b/woW2ZLjRmFpcxgghi8kcynH8OTeTjkDkf34K8uGy17z5Xjgjhkm4aSS7eWBTwu6KEMduQM+tW7cY7ENXw66Itxq94GaSZdNkjW23NlE3hmxgjl4yCuc498ZwauKon0rpFvpNqUmnTzn3TXErsAXc/M/PO0EgD/ALSaz6R4hWl1fPZ27mWSNGdnUAxjawUruzyckdhj70EgltlYHIHqXaT7kfTPf3NR3pXw7tLC3lgiQuk5PmebtcsCNuw4UZUAnAP9JvrUnpQaek6RFawrDAgjiTO1BnAySx7/AFJJ/WtylKBXP6hsRNaTxHtJDInP9ZSPb866FY7jGxs9sHOfy+1BRXTjXM+lQyXl7Fp2mIhT+B6Z59v8MhiAeSFI4BJxyp71bPQurwXFlGbUS+THmJTKCGITjdliSQeOf7sYHmXR75USPChmVmVHmJmRMtnMFvjluxO/cufYHBr1T07BIlrEJpjcSbcmYoIy2eQdo+XggfpzzQdGlKUClKUCvxMPSfyNfuuPr3V9pZAm5uI4iADtLAuQeAQgyx7HsPY0EV8Cbndo0aHGYZJkIHcesvg/f1/sRVhVWHgu04a+3QSx2007T27unlghyQQATn5Qh4GBg88irPoFKUoFKUoFVj482JFnBdqqu1pOp2uquhV/SdynuNwQY+5/SzqjniJo5utKu4QMs0TMo55ZMSKOPqyj/voIj0f4u2CWiC6v5JJj6naWFlOW9RVREhG1SSByex9sV+uj+pLe+6guprdmlVbONFfYyrxICw9QB5O0gkezfSt7ROrLS30XTppxujdIYd6xhlR8bXLdgoDK2T9uAarnrro9otdWS6mMdlcNu88YjAQAt5GVwA2F2r9QVbnkUEvvfG8yIsNpbONRabyvhpgQFweSzAr+WMjBBzwBnQ1rrW7dpIrySXT8oolijAMsQzkXULrzNCcbXAbK7mPYVx/C/QrV7m+sNQhX1tG8KTsvm87vldQpZirJkocHuBg11vEzoK4tbEzQ3jyw2pDqk4DyRgnYRHLjJUhsGNuCAO+BQR9Nd3X6r5XxGoT23wr7hvjMyuhgugXyCjIqSnAxxnGDmpd4c9LJp+ty2ycldPiLtk+py67m57DPYewArS8CelHgubxrqNhcweVECzK21WUsQCpIPpEfPbGAPepXpzf+U90MD/gMXPvw44/Ln+wUE9pSlApSlArDd2/mRum5l3qy7l4YZGMjOeR3FZqUHl/q6zbp/UNlhckuYlYu0cLOmS2FyynGVAJxjIPPGK2dM8U9fuAxtzJPtxuMdqkmM9s7Izjse/0ru+LqLca2FaEzLb20e4eYIIwxcv8AxpW4WPa3sVJJwCDzU88IIV+GmZBYhTKVxaBiFKjlHd+ZCM5DZIIbgkYoK9g6w6nAEht5mUfha0Az7fKqh/2r43j1qcDhLmziDAcq0c0T/Y+pjj/Vr0DivmKDz/F/hC37y4S0gYHOECzM3b6hufr8vb966sfi5rU5Hw+lfXJMVwwz375UD9auvFfaCrtP0XXr/JvLpdPhb/NW4XzcHnhhkp7clye/FaPSnQ1ta9RSQqplEdmsgabbIxkaQAyEkcN9wBVv1CdNZP8AdHd5I3/BW+B9t7bv7dn70E2pSlApSlApSlAr4RX2lBQbdQJpVxdaTe2/n6e8heMKfWqSkMgQEjeAcD04IZWOT2r9WHUDRDyNOkvrxGIWOzu7RZo8DgKZC6lFXHccLjtUs8bdBfyE1G2ytzZ/jUAny2yCefdC24H8OWP3HE6E8Rvho0toNOvHWSPzLfLb3mbJ852LEBV3dtgx3OOaDj9Y9WrcE6bNpkEN9mCGOVCH8oHaw2mNN/pBACoSOT3HDW31RobyaNNbuxml+FK7zwXkVMhuDwS6g4qk+rtY1G21P4ieOO1nvIVA8n1yIgbbtVjnbKQoUt2weMdhf+h3IuLKFid3mRJuO9JOSuG9cXpY5yCy8Z7YoIF4b6lv1S4Pb4uxsLgZOS22MIzZHuGYqc85FdOyTHVFx/W0+M//ADQP+ioJ4a6qkV3ZzSyBUTSphIxOAFjuZAAcfRVX9h3NTPouGa91SXVWiMNu9v5NuHyHddwbzCuOFbBI59xjPegsWlKr3X/EK6W8uYbK3gljs0jM8sswhVGcFsZYgcAfuDQWFSq3h6u1t2wum2zDAO8XUZXBGQeHzyDxxzX7uNc6hPyafZr/AKU27n9JF+9BYtKrk6p1GNpNpp7ZxlVkcMB7jLSYz7ZGf1rFP4kX9pcW66lYxwW87+X50cvmBWPbOOB9cHHAYjODQVz4o6Pcza3dFbW4lQ+SFZYZJML5aruUL6W5D4ycZB7HtMv8a40q1hhl067Tam1GkSO3EhUDLbUyFySCcZxn3q36rfxlgjzpkki7lXUIVZSAylGyXBVuDkKBz96DjaV4/vdTpBbaa8sjg7V+IVSSFLN3jxwA3vzj9Kkf+7fVfbRJM/e7h/8AtrW1OwjXqPTkjjSNYre5cBFVQdymPGFA4A/8CrHoIAep9b/4pi/53FUCn/wkpyCEs4lb2LSOw/YBSf3q+zXnu30iBOnpbgRIZ5rxUaQ+pgFnBAGfl4GDtxkHnNBPT0lrN4CbvUktVIGIrND7jnLttYfkGYV2OjfDC106Z542mlnkXaZJXDHBOTjaAOSFyTk+kducy8V9oFKUoFKUoFK1dT1KO3heaZgkcalmY+wH5ck/QDknAFVVf+JeqNayahDDaw2SsoiScStNKCwUFQhxyT9vfBOMkLfpVZR+LNxbPFHqenSxPMm9PIZZsgDLkx53Lt5JGSQPyqW6F1/YXmBb3UTsTgITscn7I+GP6Cg7F/ZJNE8Ug3JIrKw+qsMEfsa849B2tzaanNFHJYrNHL8OJboksSpKBIk3B8P6RlR2IGRnB9AdQ9UW9lC0txKqBRnbkbm+gVe7E4OP+41RnQdjcalqt3eQzJZTkeckckXnB0cnBG/HpUhPWB3YYFB2etPDDVrqeG4neK9KDDQxsLYBA2Sis2PnBOWPI+4AqQ9NeLlssLQCxuontf4Zggj89VwSuAyED2PLYzzya6/xGvICDFpsxwcMrzoAc/iVhzx7A/rXE8FbecXGqm42GT4ra7IMK0il9+0YHGSDyB3oIP4bdEHVbiOSaPZZWRdQpDAyEyvKIzuznBfDc9sDuc1fWt6zDY2sk8vpihXJ2j8lVVH1JIUD7iugBVQ+NfXaNDPpkMUk0rLGZHUHbGQ6SKpwDuJA+2MjucgB09L8R9UkQOdFkZGGVZZQuQTleHXPy/v3qC9Q6frc8108FjNbR3qgTw7opVYgbdwLAFcgDtznPPsM9l1FcLNHJHp+omH+UGu/5qQlkkjCsvGASGyV5wQfb3y23WV5bpDmDVAkV880haCQB7d+yEsxwwz8mdmTnORmg5EXQ2vmGdBb4W6jgSTMlupKwgLGMeYNvpAB47Zrbu06kV7iQwS5mj8lwgRgFUbcxqjHB5PqH1OK77eL9w0N3/DuInlkBs2e1JRIgVU7tudzcOfcbj3xwOpH4zx/GEmO6+FEQXb8Md5l3El8huE2ADHfJ7cUFfRdc61avZJJG1ukAESCdJo4pN42gzFmAbAGQcjG0nHepXe9I69d20dnd/DmEyq7zeYWmUby3ctztycADOABmsXih4oWl9Y/B26O887oMSIYvKIYEE7/AHbsMcYYkkdjcumwMkMaOwZ1RVZgMAsAASB7AnJxQbCLgAfSq+8b3KadHKF3CG6t5GGQOASPf6kqP1qwqp7x663t/hHsI28ydmQyBeRGqkN6j/SJ2gD7nOOMhn6X1ea96jWW5tZLRk09vLikOWx5uN5BUYzucYx+EVbVUHp/itAdbhu1jk+HWzjtpWK8x5fcZCFyNoYqDz2zjnAq+opQyhlIKkAgg5BB5BBHcUH015tu9Yu4NLv9PW1aRILtjJdLnYm2VH2428neoPfs3bjNXn1x1Yun2jTFd7khYos4LuxwFHv9zj2BqhtWvtQgkv7SS3jkuNSVJJYoMyNEc7z6Y9xBwxyCfcHJHcPS0LZUH6gGv3VYeD3XE8q/A30bR3EUYMRZGQvEh8s5BA9SsMZ9+eMqc2fQKUpQKUpQVh4rBry+07S9zLFcO0k2CBuSPnAJ+wkP57Tziur4vWONGkMYC/DmGRV9sRuvp/LGf2Fcnxrjlj+CurWKZrqCU7HjQuoU4ysgAyQ3AA+7D3qB6tqmvXhuoxZ3KR3gjDIUmCpsC58tnICBwPUDkEMRQSFetLaTVtQulmWSQW8dvZBc4ZnQs204BB8zjcPYt7VxentN0+8bRrULG6+XctdHHluzhN+wuAGbaxJ/IDBNR628ENWYjNuE98tND/1WJz+lbVl4Ya7bNG8ULKYZC8ZWaA4Ztqscb+QwVQQRggc8ZoOvo3RtnPpOrTwxo0kctwICWZysUe1wUySTlcjcRnnv3qyk6Vg1GxsrmN5LaeO3i8qeI7WQbQdjezIDnKn74PJzT7+HWs2izbbVikocN5DoThh2XY2/b29OMNtAINYtM0fWvhzbJZ3QTAHqV4xtD7wuWxnDcjByPbGWyFn9T9U6rpUDPPJp9yoX0sd8MrHKrnywdrYLDIXHf2rueEWhSW+mq04InuneeQHvlz6c++doU4PYsarHSuhdd8+O4uYEu2g/m47u48wLkg7lCy4B4HzfTsSBXoGPOBnvjn86D6x4rzpZa/ffF3dxp1vNLBNdyyiSIMHkCqyBcDO9FMqvjacHH147njRb6hLqCJFFePZ+UoYW4kYMCxMmdo27scYbPAX61B9H6evI5GZbPVlCllj8vdGyo2Qyk+Uck8Z2gDvQWHpfiRqwe28zTL51SIpKPKYCWQ4CyZMQ2YwSRnHqPsK27PxD1j4VUbS7lrnd6pTHtTHmZIC7Rj+H6QSe+Dz7wCPQblVRVstcCxnKKJCAp5GVAhwpwT2+prcjtLwD1WnULf8AvLj/AOnNBYV34i6pvTytFn2DdvDv6jx6dpUYXB75Bz9u9P8AGRqn/EU/+3//AFVXtvp9wnC2PUCg99tyw9gOwth7AD9BX6NrdHg2XUP/ADpv/wAag6Xid1XqN1ZBZ9Me0tlkVpZGYSnAIwASo2cnvg57ds5vaKQMoI5BGR+R5rzHd9HSSIVTS9X3nhDLKGQMeAWBt14Hv6h+Yq5rfxNsbS2hS8uohcJGiypHmYrIq4dT5IIBDAj2FBKuoNRNvaTzAZMUUjgfUqpYDj8qrTpvoZpdC8yNIJ7y+2TSPchtrZkEmGK88DnHYnORzXH8UfF2yvdPltrZ5/Mcx4OzYpAbLBixzjA7Y7lfbNRDTerrGNUVp9Z2oFAjW5jRFA52jGDt7jjH6UFvdO9H3SPKt9HphiktjEWgiMb4yMKw2qNmMk/cLjFZvBLVjNpEaE5a3d4Scg5CncpGPbaygf6NUvfalYT5FlpdzK2075HnmckZBJZY89vrkDntWx0R1vqOmJLbW9luZ38za8U5ZTgA+lSDjaF7/uaCzvEDUoI9d0z4t1SCNJpAW4USdkYn7Mq4J4GPzrHqKW09xNM+vQwhyPLFtJawuqryqySZZ5ADngnB+2cCvtb/AJZ1C9iuJdLzJGhjCtbSeWV9R9YnJXILMQcjnH2ro2fS+ryYVdI06PaOWe3txn6ZLsST+X60HQ6i6/tl1DSXjuvi5LVjHcThCqssoVSeMDIG44GR9Txirzrz1f8AhTrdyEjl+HWJW3CNWjiiBxjcUgQAnHGcE4Jqy9Jl11J41ni09rcfOYTKrYA4C7zgHOB8uPyoJ1WG5vEjGZHVAeAWYKM9/eopdnWRM7xizMQMYWP1lipOZCGO31BTgEnB252jOK41tcma/ka8ETj+JH8NtSZsozAII5FMm0qscwdVUNuLMcBQoWRHIGAZSCCAQQcgg9iCO4r9VyeldK+GtI4ggiC79se4vsVnZlTcc5KqQDyRkHBI5rrUCmKUoFKUoFfMV9pQKUpQKYpSg+YpilKBimKUoGKjMnhlpjMWNlBkkk+nHJ/KlKDetujbGMYjs7ZfyhjH7nbk1n/3N2v/AKtB/so/+ylKDfihVQAoCgdgBgfsK/dKUHzFfaUoFKUoFKUoFKUoP//Z"/>
          <p:cNvSpPr>
            <a:spLocks noChangeAspect="1" noChangeArrowheads="1"/>
          </p:cNvSpPr>
          <p:nvPr/>
        </p:nvSpPr>
        <p:spPr bwMode="auto">
          <a:xfrm>
            <a:off x="80963" y="-1058863"/>
            <a:ext cx="2076450" cy="2209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4" descr="data:image/jpg;base64,/9j/4AAQSkZJRgABAQAAAQABAAD/2wCEAAkGBhQSEBUUEhQVFBQUFxcaGBYYGBcXHBwcHB0hGhwaHB4XHyYhHR4jHRwXIS8gJCctLi0uGB4xNTAqNScrLSoBCQoKBQUFDQUFDSkYEhgpKSkpKSkpKSkpKSkpKSkpKSkpKSkpKSkpKSkpKSkpKSkpKSkpKSkpKSkpKSkpKSkpKf/AABEIAOgA2gMBIgACEQEDEQH/xAAcAAEAAgMBAQEAAAAAAAAAAAAABgcDBAUIAQL/xABQEAACAQMDAgQEBAEGBwsNAAABAgMABBEFEiEGMQcTIkEUMlFhQnGBkSMVM1JiobEIFyRDcpKTFiU0VYKUwcLR4fAmRFNUdISio8TS1OPx/8QAFAEBAAAAAAAAAAAAAAAAAAAAAP/EABQRAQAAAAAAAAAAAAAAAAAAAAD/2gAMAwEAAhEDEQA/ALxpSlApSlApSlApSlApSlApSlApSlApWKS7RThnUH6Egf31+knVvlIOfoc9vyoP3StfUL9IInllYLHGpZmPsAMmuX0n1lbajE0lq5ZUbawYFSDjPIPsQe/2P0oO5SlKBSub1LqTW9lczoAWhglkUNnBKIWAOMcZFVz0R1XqAuo21C6je3msGvMCNEEahh3Kqp4U89+5/Ogtiob1B4u6baZDXAlcHGyH+Kf3HpGM+7CqV8RfFuTUJWSMulop9EYJXzMH5pSpyR9EB4+uRVdKxBBHBHIoPQsPj95j5h025ktwcNIpyw+vpVSufsXFWrY3yTRh4zlT+4+xHsR2IPINeSbBbm4wqW81z6cbT8RJgd8hYyoCkntyOP3uTwLsru1E1vPBPHC2JY2li8vDjCyL3PcGMjOM7W44NBbNKUoFKUoFKUoFKUoFKUoFKUoFKUoFQDxr0kSaY0vlrI9u6soYyDhiEYDy2UknI4z7Cp/WtqWnJPC8Mo3RyKVYZIyCMEZGCP0oPK+pW5RQz2CIhUt5ggvMHH4czTAbe2WHbIrR/l+AZK2tsu0grg3aMfyInYLg89/YV6Kg8G9KT/zQNznLSSt/e/b7V2LToWwiOUsrZTkHPkxkgjsQSOP0oPL0viDevbtayTvJbOykxu287VIYIHbLgcDjPtU/6b8S30jzfi7HYbyRpwqSIrqpwEQxn1IgX5d2Cee9dX/CBks4YoUSNFvC4dHjCKyouR6iBnaSeB9VJ/CQaLuJ3kdpHZnZiWZ2JJJJySSe5J9zQW/f/wCEfcu2La0iXOcB2eVv/g2ffjFR1vHfVSSfOjH2EMfH7ior01Di43FN4WO4bGcDMcLvwe3GAf2+tYrS2Mjusgbf5JZM5GNiBwcY5BjUge3qBoJ/ZePt20bx3cMNxE6FXAzCxDek4IyOQT+H7+1QC56jndFQyNtSEQAdv4QfzAhx3G7B/wCSPpWxquieTEm7aGHlFmXJBSeMTRnn3A3qRx8o/Os0nSkkd5JasFkkAygBIMowGUxHGCzIdyg9/lwWIUhZvQPgJFNDFc3kxdZUVxFEcDDDI3SdzweQoHPuatjR+hbG1A8i0hQr2bYGfvn53y3f7+1UN4QdeS2EjrIS1iXRZMkZhLnCzbeSF4w2OPUuTnaD6VVsjI7GgYr7ilKBSlKBSlKBSlKBSo91f1xb6dGDMS0j8RQIN0kh7YUfTPuePzOBUWn6p16Vg8GlwxRcemaZS54+zpt7jjbkEUFlUqI9KeIK3UzWtxC9nepkm3kOdyjndG2AHHvx7AnkDNS6gVxun+sLS+MgtZhKYSFcAMuCc4+YDIODyMjiuzUf6T6RtLDzltRgySbpPUGIPdU+yqCcA/U980EgpUG6o8W7a0nNtHHNd3I4MUC7tp9wx+v2AOOxxWlD1AmuxiO1urrTrm3ZXePG1iCMYIyA6/Q544yORQZei7+Rtc1dGkdo0NvsQsxVcqc7QTgZ+1WDVF9MeGC3OpalFcXl2/kNCrOsm1pd6EnzMhsgYwOau+2g2IqAkhVC5OMnAxk4AGfyFBlrFd3SxxtI5wiKWY/QKMk/oAay18YZFB5G1qK91S4lu/KkkMjbgFVmITLhdqqMlF8tk3AYBHJyee3onhxfJarOtnI1wLuMrFJGBhIlYkuJMelnZRjsdjd+Ks7wy0qOfU7++WJYkikNrbogCKqxjDnaoA9XoP2LNVo0HmhfDfVEjZZLM58lgGUxP6pZVDMdpJLeWSMA8AA5wCKket+F17caxcNbqIokWGNZpS4DJ8N5RC7fnHG1vpkd8mrX60tLd7NzeSNFBGUkd1YofSwIGVBJycDA5PGOa5H+MsEb10/Uni7iUW4wV/pAM4bHv8tBANb8Gb5rO2KPG80UUUUsGfSwWV2BDsQPSrqCuB8rYJ9+54heFE95dwPaGGKOG2EaMzOrI8bFo8bQSeMDJzj1HvjM16Ga0e2aayLmO4lklfeWLCQnDghySuCvy9vf3zUioKI1joQjXhE8iwfH24J2oWjlfCi4jxgBSdryg+zbDwcYsPwme5FgYbpHVraaSFC6lS8aY2tz3HJUEcemud4uyrBJpl2zbPIvkUtzgRyAmQnHttj/AL/1mei9RW12rNbTRzBDhijA4P3/AD9vrQdKlKUClKUClKUCtbUtQSCGSaU7UiRnY/QKMmtmor4pKTo17gZPkt+wIJP6DJ/Sg4vhtor3Ltq96N09xk26Nz5EHO0JkcFgTyO4Oe7NViVyOj3B0+0K8g28GP8AZrXRur1IgDI6ICQoLMFBY9gM9yfpQRDxX0cvYtdRem5sf48MgOCu3BkH3UoDlfcgVoaD1XNc64iBnS3fTYpxHwVZmZSGGRkY8zbkdynNd3xK1gW2lXUhxkxMi592k9A49/mzj7fSoLoNq2m6rpSzcLcacLbJxxIH84r3GMMyKO/cCgkPW2qT2+s6Vslk8m4eWKSIMQhOAFY47n+JnB/oCo5f9SNp8/UMy8Sg2fl9j6nQqp5743bsf1a7HiNdb9Z0aBMlhM8rAckKNoB/LCyZJH4e45rWvej2vNU1eCWKRILqC22XG0hd8SoRgkYY7jyAeysPfgOH4ddbWOnWezyLqS/kLGZRAxkduSBuJ+QD7+5OMk1J+htMu7rU5dVu4TbK0IighYjdszklxjIPHvg+o8YAr8ab4jzWCi31e2uBJH6VuYkMkUwHZgRjBI9sfche1drozrmXUbiQraTQ2axjZLKu1nk3YIHqII2/TOMHJ5AoOf0K4/lvWR777Y/psarCqv8ApbTZYeoNTZonEU8cDpKQdhIABUHGCclvfPoPFWBQKq7X+t7ue+mt7Se2sYLaRYnuZyjF5WGfLjVvSSMEFe4wSSO1WjVD9XaLFHd6ha3cptVu5Y7y0uJAWjMiBvMUlf8ATK4P0Hf07gs7w66WlsLWSOd1klkuJZWZeAd5HIGBjIUHHsSRUqrj9L9SwXkAeGeOcqAJDHkANjn0t6lBIJGe4+tdig177To5k2TRpIuQdrqGGVOQcH3BrPivtfNwzj3+n/j9f2oMVvaJHu2IqbmLNtULlj3Y47k+5rNSlBGvELS4JrCV7iJZltledEZmRS8aMRkoQSDkjHvmq/MyQX2i3drEts+oqEnt4l2oyEId2AAPTvznGeAfbnp9T9SX95qE9hp0drNDFGqztcJuRXY5IJyQ2OPTtPKtwcV1Ok/DmaO7W+1Gdbi5RNkSRpsihXkYQADOAWA9Ixk9zzQT6lKUClKUClKUCsdxbq6MjDKuCrA+4IwR+1ZKUFYWGq3Ggqbe6imudPQkw3UYDtEh/wA3MoxgKezduQB/RX71r4gaNe2EsD3anzFOzbHKzK45Rgu0HhsdyMjIz3qzq0f5Dt/NEvkReaO0nlpvH5NjI7n396Coeg5bnXWtviiq22mFCyg5eadR6GcfhAH259Y5ydtpdWdJQajb+TcA4BDK6nDIw4DKfrye4I5rb07QYIJJZIYlSSdt0rgepzknJJ57k8duTW/QQzpnwwitLr4qS4ubu4AKo877yinIwPcnacZJ+uAM1M6UoFKUoFKj/WPXNtpsavcs2XbakaAM7fUhSRwOMnPuB3Ir8dIdfWmpK3w7nenzRONrr9yMnI9sgkUEjrS1TRYLlNlxDHMv0kRXA+43Dg/cVu1zOoeo7exgM1zII0HHPJY+yqByx78D6E9gaCF9T6b/ACRdR6jaQ4ttoivIIUCjyxyswVRjKc5+2Bxkmp7pupxXESywOskbjKupyD7f2HIx7YqoNX13V9XmENtFPY2jxNJu2gSOnIGWLKFLkYVNy5DZJK81E9Cg1vRBK4jaOGNVd45B5kTlmEYCmMkb+QTtYHC8nsCHpWqH616Kvra51a/jYxxNGCjq3qcSPGZAACWUKokyTj2xx2kOg/4QVtIn+VwzQOvDlV8xM/mPUO3Yj9az6z42aVNBJE3xE0cisjhIiPSwIPLFccZ5FB0+gNSlguZdNnlMwjjSa0mb55Ld+PV9ShwuT359gKz+JHiKNPjEcK+deSgiOIcleDiRlAJIB/D7/Ucmqe0zqWWSCOS0lZZ9L3IsgjVpHspON5iYkMYcDI7ASA59JNXH4edLWkaG9imN5NdDLXbnLN9VUfgGRgr3G0A/KAA4Hg/1JYJAYjOBfTO0lwJh5TtKTyBu4YLyAAc/McDJq06jPVGiadeyLa3ixPMyF0UnbLtU8lWXDYznjOODxwai80V9oW1xK97pinDq43TQJ2DKw5ZV447AZ4Hegs6la+n6hHPEssLrJG4yrKcgitigUpSgUpSgVBvFTq680+GOS0hjdGJWSWTJERJVUO1SCclm9j2qc1E/FayMujXirnKx7+Mf5tlkPf7JQcYaP1Dtz8dZbv6PlHb+Wdmf7PasvTvWt3DdrY6vEiSy5+HuIv5qbAyV57N2wMDOQMDjMw6e1H4i0gm/9LDG/v8AiUN7/nUE8eLmL+T0i73TzRm2Vfn3hhllwc/KSufqy++KDreHevTzzajFcSiU2120aHaikJztBCAfQ8n6HmprVd9B7k1rV0dQHb4OQ4xjJjOe33YmsfVPVN7daj/JulMsTQgPc3TAMEyMhACCM8r9SScekKxoLHJx3quZvHC28x/Lt7ua3iOHuY490Yx3PJHHbk445x2zHdT61vI7DV7K7dZ57RFUXCYTckzBPUFwAVDjt9we2TY3Qemxx6VaoiKFa3jZhgYYugZi31JJOaDgWfiyH0i51Awj/J5WjVQzEOcoEbJUFQTIMgjIxWPpiz1zdBcT3MLxzOrTWxRQY42x8jAdwOSufbuxJzzOkOlobuy1bTsmOJdQmClcZUKyFOO2AUAx781g1y31bRIxdnUPjrZGQTRSptbaTt9JLMc8jkMDkjIIFBzdR64tIuo7qe8WWVrZVhtVjQPgj5zglfVuZ8Ht6m57VJOj7S5vdYfU3tmsoVh8lUcFZJs87nHGQBjk8elQM4JGPVLufStSlv0t5bmyv0iMnlDdJFIq4U7c9iPfgerGRgZ3NB6yv9SvojBayWthEzGV5gA0vpIVQCOOcEhc/dvYhP729SGNpJWCIilmY8AAckmq36R0c6teNqt4rGBGK2MD/KFXjziv1YjIz7gnkBDWXrGVtV1BNKiYi2h2y3zjPIBBSAEe57n9/wABBsa3t1jRUQBVQBVUcAADAA+wFBkpSlBB9Z6OuoblrnSpYozMSbi2n3GGVj3kG0Eq59yMZ/fMF651LW8R2r/CQG9ZolhtwWd1Iw5ZmDBUUEZbKnnPYHF5VHOs+hodSSMSPJG8RYpJE21hvG1lPHKsAAR9u9BWWk6xpqXCOtnAlpZyCKK7XctxPOiqB5aQ8y5JBO7Iw4JxnFd6fVoND1Vt58qw1CMygBTiKaMerCjkBwRwB8zKMADiAJa3unXltbvCnxcNu0dkqlXR5JZnzOd3AIBfg4+VCcDNZPDm6abUYLrUnkupDObaKJyZHjkxuMhRuFRM+w4J3fg5CQ9U+KNnLqOnXcBkMdvLKkjmN0UxygIWDHkhcMduMn7Vbuma3b3SkwTRTDAzsdXwG7ZAPGee/wBDW48SspUgFSMEEZBB9iK42jdFWdpPJPbQJFJIoVimQMZzgLnauTjsB2FBEdNtzo2reQoxp+osTEOAsNxjmMY9nAGPzUfhJNlVXnjI58vTxGoeU6jblF7ZIDcZ9hkrVh0ClKUClKUCsF7biSJ0blXVlI57EYPbnsaz0oKM6F8QNQ+BjsbGxaeeAtG08mVjT1sQGHpwQuBgsDweDU16P8NnjuPjtSmN1fHODk+XEOQAgwPYn2AGTge5w+HbiHVNXtDgEXC3C9gSsy7jwD2GU/1uasSgrqwATqu4GCDLYI2fY7XVff7ADj6VBOjLDU3v9RhtruC1mM5abzEJlZdzYaMOrej1578ZTnnJtHUump21y2vY9oiS3khmJYhiCWZQFHB9RB//AIK+9XeHMV7ItxHJJaXafLcw8NjGMNgjcMcdwccZxxQaOheHtrZ28tvcTmWfUtySyuwDyttYkRg57Au3uc8kngCPWendQWcHwFtHbyRJlYrwuoZEJJGVds5AwANhA7equ/0/4V7Llbq/u5r+eMgxFyyLGc5yqhz+3b7VPqCu/CzoS6057wXEiuJnhdZVbJcjcX3BxkZzjJ5OTjHthufDW9vLgLqV959ijl1gRfLL85CuVA4GcZyTgcbc5FlUoPiqAMDgDsKjfiB1aNPs2dcNPIRHbx9y8jcDAHcDOT+WO5FdzUdQjgieWZwkcYLMzHAAFV/0hYyareDVbtCsEe4WELeyk/z7DONxGMd/r+FTQSHw76TNjaYlO+5mYy3Eh5LSNyRn3C9vzyfepRXD6z6oXT7N7lkMgQoNgO0ncwXuQcYzn9KqjxQ8QZ1u72G2MjRraJFLtf0RO0mXc44D4YRcHucZJAFBblr1VbyXslnG5aeFA8gAJVQSBtLdt3I9P3+xx16pLwkiks5oFu7uOF7sM6WgUPLMXG4SzvyU4HpBPPPYls3bQKUpQYZLRGdXZFLpnYxUEruGDtJ5GRwcd6rjrLodrW+j1fT4TJNGzNPbr3lDKVZ04OHwxyAOc5AyDus2lBUHTHiWYdNtgJlvb+5udrRPIVMZkckhsjcqKOM4wC3GQMV+db8XXivb0pNEIoEaK3hdciWaMq0rFlwy4BZF5AYlcZIarD17oSxvTm5to5G/pcq3t+JCGPYe/wDfVddd+G2n2T2E0NuqIb6COYM0kitG5OQVkZs9vb+2g6fSUsutX8epSI0NpaArbRMAS8jLiSQk9wp4BHuq9irZtCvzFGFUKoAAAAAGAAOwAHYV+qBSlKBSlKBSlKDXi0+NZHlWNFkkxvcKoZsDA3MBk4AAGfpWxSlApSlApSlApVX+I3Vd9b3hjWU2VoIldblbVrncxO1lY8hMd+2eB9a2NL6Wm1KJZJdalubdhgrbJHbK31VinP2IIB/Kg0dQmOu6g8LZj0zTpD55Y7fOlXI2k5GEGD+nPBZcSTXeuYIJoLfKLBc207rch18tQi5G3b3GM9v6uM+1ezaLd6NqZstLMMqakpKxzBm8oLuBLEN2VS3qOcgYwSOZN034KIohOozteGBdscPywIPcBe7c+5xn3BoI306dQ1zTobPmO2Qf5ReTAu8jLIWVYcnJ2gLls+xyR2aQ+IXSkGn9NXMNuuB/ALueXkbz48s59yf2HYYFWdFEFUKoCqBgADAAHYADsKg/jfKBodyCcFjCB9z5yHH7An9KCK+FoRLhFs4fjX4N5qMhZVXK/wA1BuGTt4Hbn3wCCty1V/h1Hcym2lQ/A6bGpS2tjgyXGVJMkhP1IMgwPYkceo2hQKUpQKUpQKgHjH/wa0/9vtf+tU/qAeM522Vu5+SO9tnc98KCwJ4+5H70E/pSlApSlApSlApSlApUV636/j0/ZGqNcXcxxFbJ8ze248HaueM4OT2HBIh19qetl182+0uwkkGVtpHTfjcQD6lfdnGMqccfXNBMtc8SrG1uEt3l3zvIieVGN7KWIA3+y9wcE5x2BqSXUjCNjGodwpKqTtDMBwuecZOBn2qmOidL1CW7up4U0wTQSvE9yYZD5so5fbtI253ep1Vc7uze368QfEPV7N9kotrUbGaNkzN5xBVSqluU4fPKg+nvignvR+rapJIy6hZxQJtyskcqtzkDaVDMeQSc5Hy/eu9rmuw2cLTXEgjjXuTk8+wAHJJ+gqm9V06DThaXVpcyTais1styvnFmnE67yrK5zhgPT9u+SMi1OseioNThSK53hUcOCjBTkAj3B4wTQVN1d4hpeMBdyz2lkT6bWAD4mdT+Kb1bY48YwpPqycBuCLA8ONB+BkvLaOWF7dZRJFGrEzReYMlJh7YAULnk4Y/aq21/TVg1V7OxtlWS3SM23p3Dc6b5byZ2JLGIelAcgMQR2w0XihkFhJ5cz7miW7u3DE7i0oighcgnkB3mPuTJz8nAXT0Xm71fUbxwCsLizhPcgR5MmD25Zgfr6j297AqA+EEyvDfuh3K+pXTKwOQwOwhlPuCKn1AqB+ODf7x3PIGTCOff+Knb7+/5A1PKhnjFb79EuxnGFRv9WRGx+uMUEMW9jiuIL7WSyzZQWWmxZYwKcBXZFIyxABOQPpgkKq3MKozo+4fd/vTbLeXm1Tc6ldE7FdgNyIc5IAJHpOSB2Yc1eMZOBnAOOQDkZ+xwP7qD9UpSgUpSgVBfGyLOizkfgaF/2lUf9NTquH1xp/n6bdxDu0EuO/cKSvbPuBQdayuRJGjqQQ6qwI5BDDIx9uazVG/DfUhPpNnIDn+Cint8yDy27f1lNSSgUpSgUpSgVyuqdfSys5rl+REhIH9Jjwq/8pioz966tVX45XwJsLV5VgjnnZ5JWAZVWIDuDw3L52ngkCgjOnaVPDHba9crJLN8TI90hRgyQnMQKq34UALDgcMo4C5q4b/SLPUrdTLHFcwuAyt349irLyO57H3NfelSr2MJE0lyrpnzZl2s4Yk5KlVwOeBj5cd+5rDWugQuqRadZ3NxFa3IkuLm3RsJGgO0bPoHb04IOOO44Aalj1E2iLe2MSZDztJaTxhblRu2gRyqrBg21MDPOecEAZkun9PS6xdi61G2KWsUBjhhlGx5Gf55mQElB9FJyMKQcjJ2b/woW2ZLjRmFpcxgghi8kcynH8OTeTjkDkf34K8uGy17z5Xjgjhkm4aSS7eWBTwu6KEMduQM+tW7cY7ENXw66Itxq94GaSZdNkjW23NlE3hmxgjl4yCuc498ZwauKon0rpFvpNqUmnTzn3TXErsAXc/M/PO0EgD/ALSaz6R4hWl1fPZ27mWSNGdnUAxjawUruzyckdhj70EgltlYHIHqXaT7kfTPf3NR3pXw7tLC3lgiQuk5PmebtcsCNuw4UZUAnAP9JvrUnpQaek6RFawrDAgjiTO1BnAySx7/AFJJ/WtylKBXP6hsRNaTxHtJDInP9ZSPb866FY7jGxs9sHOfy+1BRXTjXM+lQyXl7Fp2mIhT+B6Z59v8MhiAeSFI4BJxyp71bPQurwXFlGbUS+THmJTKCGITjdliSQeOf7sYHmXR75USPChmVmVHmJmRMtnMFvjluxO/cufYHBr1T07BIlrEJpjcSbcmYoIy2eQdo+XggfpzzQdGlKUClKUCvxMPSfyNfuuPr3V9pZAm5uI4iADtLAuQeAQgyx7HsPY0EV8Cbndo0aHGYZJkIHcesvg/f1/sRVhVWHgu04a+3QSx2007T27unlghyQQATn5Qh4GBg88irPoFKUoFKUoFVj482JFnBdqqu1pOp2uquhV/SdynuNwQY+5/SzqjniJo5utKu4QMs0TMo55ZMSKOPqyj/voIj0f4u2CWiC6v5JJj6naWFlOW9RVREhG1SSByex9sV+uj+pLe+6guprdmlVbONFfYyrxICw9QB5O0gkezfSt7ROrLS30XTppxujdIYd6xhlR8bXLdgoDK2T9uAarnrro9otdWS6mMdlcNu88YjAQAt5GVwA2F2r9QVbnkUEvvfG8yIsNpbONRabyvhpgQFweSzAr+WMjBBzwBnQ1rrW7dpIrySXT8oolijAMsQzkXULrzNCcbXAbK7mPYVx/C/QrV7m+sNQhX1tG8KTsvm87vldQpZirJkocHuBg11vEzoK4tbEzQ3jyw2pDqk4DyRgnYRHLjJUhsGNuCAO+BQR9Nd3X6r5XxGoT23wr7hvjMyuhgugXyCjIqSnAxxnGDmpd4c9LJp+ty2ycldPiLtk+py67m57DPYewArS8CelHgubxrqNhcweVECzK21WUsQCpIPpEfPbGAPepXpzf+U90MD/gMXPvw44/Ln+wUE9pSlApSlArDd2/mRum5l3qy7l4YZGMjOeR3FZqUHl/q6zbp/UNlhckuYlYu0cLOmS2FyynGVAJxjIPPGK2dM8U9fuAxtzJPtxuMdqkmM9s7Izjse/0ru+LqLca2FaEzLb20e4eYIIwxcv8AxpW4WPa3sVJJwCDzU88IIV+GmZBYhTKVxaBiFKjlHd+ZCM5DZIIbgkYoK9g6w6nAEht5mUfha0Az7fKqh/2r43j1qcDhLmziDAcq0c0T/Y+pjj/Vr0DivmKDz/F/hC37y4S0gYHOECzM3b6hufr8vb966sfi5rU5Hw+lfXJMVwwz375UD9auvFfaCrtP0XXr/JvLpdPhb/NW4XzcHnhhkp7clye/FaPSnQ1ta9RSQqplEdmsgabbIxkaQAyEkcN9wBVv1CdNZP8AdHd5I3/BW+B9t7bv7dn70E2pSlApSlApSlAr4RX2lBQbdQJpVxdaTe2/n6e8heMKfWqSkMgQEjeAcD04IZWOT2r9WHUDRDyNOkvrxGIWOzu7RZo8DgKZC6lFXHccLjtUs8bdBfyE1G2ytzZ/jUAny2yCefdC24H8OWP3HE6E8Rvho0toNOvHWSPzLfLb3mbJ852LEBV3dtgx3OOaDj9Y9WrcE6bNpkEN9mCGOVCH8oHaw2mNN/pBACoSOT3HDW31RobyaNNbuxml+FK7zwXkVMhuDwS6g4qk+rtY1G21P4ieOO1nvIVA8n1yIgbbtVjnbKQoUt2weMdhf+h3IuLKFid3mRJuO9JOSuG9cXpY5yCy8Z7YoIF4b6lv1S4Pb4uxsLgZOS22MIzZHuGYqc85FdOyTHVFx/W0+M//ADQP+ioJ4a6qkV3ZzSyBUTSphIxOAFjuZAAcfRVX9h3NTPouGa91SXVWiMNu9v5NuHyHddwbzCuOFbBI59xjPegsWlKr3X/EK6W8uYbK3gljs0jM8sswhVGcFsZYgcAfuDQWFSq3h6u1t2wum2zDAO8XUZXBGQeHzyDxxzX7uNc6hPyafZr/AKU27n9JF+9BYtKrk6p1GNpNpp7ZxlVkcMB7jLSYz7ZGf1rFP4kX9pcW66lYxwW87+X50cvmBWPbOOB9cHHAYjODQVz4o6Pcza3dFbW4lQ+SFZYZJML5aruUL6W5D4ycZB7HtMv8a40q1hhl067Tam1GkSO3EhUDLbUyFySCcZxn3q36rfxlgjzpkki7lXUIVZSAylGyXBVuDkKBz96DjaV4/vdTpBbaa8sjg7V+IVSSFLN3jxwA3vzj9Kkf+7fVfbRJM/e7h/8AtrW1OwjXqPTkjjSNYre5cBFVQdymPGFA4A/8CrHoIAep9b/4pi/53FUCn/wkpyCEs4lb2LSOw/YBSf3q+zXnu30iBOnpbgRIZ5rxUaQ+pgFnBAGfl4GDtxkHnNBPT0lrN4CbvUktVIGIrND7jnLttYfkGYV2OjfDC106Z542mlnkXaZJXDHBOTjaAOSFyTk+kducy8V9oFKUoFKUoFK1dT1KO3heaZgkcalmY+wH5ck/QDknAFVVf+JeqNayahDDaw2SsoiScStNKCwUFQhxyT9vfBOMkLfpVZR+LNxbPFHqenSxPMm9PIZZsgDLkx53Lt5JGSQPyqW6F1/YXmBb3UTsTgITscn7I+GP6Cg7F/ZJNE8Ug3JIrKw+qsMEfsa849B2tzaanNFHJYrNHL8OJboksSpKBIk3B8P6RlR2IGRnB9AdQ9UW9lC0txKqBRnbkbm+gVe7E4OP+41RnQdjcalqt3eQzJZTkeckckXnB0cnBG/HpUhPWB3YYFB2etPDDVrqeG4neK9KDDQxsLYBA2Sis2PnBOWPI+4AqQ9NeLlssLQCxuontf4Zggj89VwSuAyED2PLYzzya6/xGvICDFpsxwcMrzoAc/iVhzx7A/rXE8FbecXGqm42GT4ra7IMK0il9+0YHGSDyB3oIP4bdEHVbiOSaPZZWRdQpDAyEyvKIzuznBfDc9sDuc1fWt6zDY2sk8vpihXJ2j8lVVH1JIUD7iugBVQ+NfXaNDPpkMUk0rLGZHUHbGQ6SKpwDuJA+2MjucgB09L8R9UkQOdFkZGGVZZQuQTleHXPy/v3qC9Q6frc8108FjNbR3qgTw7opVYgbdwLAFcgDtznPPsM9l1FcLNHJHp+omH+UGu/5qQlkkjCsvGASGyV5wQfb3y23WV5bpDmDVAkV880haCQB7d+yEsxwwz8mdmTnORmg5EXQ2vmGdBb4W6jgSTMlupKwgLGMeYNvpAB47Zrbu06kV7iQwS5mj8lwgRgFUbcxqjHB5PqH1OK77eL9w0N3/DuInlkBs2e1JRIgVU7tudzcOfcbj3xwOpH4zx/GEmO6+FEQXb8Md5l3El8huE2ADHfJ7cUFfRdc61avZJJG1ukAESCdJo4pN42gzFmAbAGQcjG0nHepXe9I69d20dnd/DmEyq7zeYWmUby3ctztycADOABmsXih4oWl9Y/B26O887oMSIYvKIYEE7/AHbsMcYYkkdjcumwMkMaOwZ1RVZgMAsAASB7AnJxQbCLgAfSq+8b3KadHKF3CG6t5GGQOASPf6kqP1qwqp7x663t/hHsI28ydmQyBeRGqkN6j/SJ2gD7nOOMhn6X1ea96jWW5tZLRk09vLikOWx5uN5BUYzucYx+EVbVUHp/itAdbhu1jk+HWzjtpWK8x5fcZCFyNoYqDz2zjnAq+opQyhlIKkAgg5BB5BBHcUH015tu9Yu4NLv9PW1aRILtjJdLnYm2VH2428neoPfs3bjNXn1x1Yun2jTFd7khYos4LuxwFHv9zj2BqhtWvtQgkv7SS3jkuNSVJJYoMyNEc7z6Y9xBwxyCfcHJHcPS0LZUH6gGv3VYeD3XE8q/A30bR3EUYMRZGQvEh8s5BA9SsMZ9+eMqc2fQKUpQKUpQVh4rBry+07S9zLFcO0k2CBuSPnAJ+wkP57Tziur4vWONGkMYC/DmGRV9sRuvp/LGf2Fcnxrjlj+CurWKZrqCU7HjQuoU4ysgAyQ3AA+7D3qB6tqmvXhuoxZ3KR3gjDIUmCpsC58tnICBwPUDkEMRQSFetLaTVtQulmWSQW8dvZBc4ZnQs204BB8zjcPYt7VxentN0+8bRrULG6+XctdHHluzhN+wuAGbaxJ/IDBNR628ENWYjNuE98tND/1WJz+lbVl4Ya7bNG8ULKYZC8ZWaA4Ztqscb+QwVQQRggc8ZoOvo3RtnPpOrTwxo0kctwICWZysUe1wUySTlcjcRnnv3qyk6Vg1GxsrmN5LaeO3i8qeI7WQbQdjezIDnKn74PJzT7+HWs2izbbVikocN5DoThh2XY2/b29OMNtAINYtM0fWvhzbJZ3QTAHqV4xtD7wuWxnDcjByPbGWyFn9T9U6rpUDPPJp9yoX0sd8MrHKrnywdrYLDIXHf2rueEWhSW+mq04InuneeQHvlz6c++doU4PYsarHSuhdd8+O4uYEu2g/m47u48wLkg7lCy4B4HzfTsSBXoGPOBnvjn86D6x4rzpZa/ffF3dxp1vNLBNdyyiSIMHkCqyBcDO9FMqvjacHH147njRb6hLqCJFFePZ+UoYW4kYMCxMmdo27scYbPAX61B9H6evI5GZbPVlCllj8vdGyo2Qyk+Uck8Z2gDvQWHpfiRqwe28zTL51SIpKPKYCWQ4CyZMQ2YwSRnHqPsK27PxD1j4VUbS7lrnd6pTHtTHmZIC7Rj+H6QSe+Dz7wCPQblVRVstcCxnKKJCAp5GVAhwpwT2+prcjtLwD1WnULf8AvLj/AOnNBYV34i6pvTytFn2DdvDv6jx6dpUYXB75Bz9u9P8AGRqn/EU/+3//AFVXtvp9wnC2PUCg99tyw9gOwth7AD9BX6NrdHg2XUP/ADpv/wAag6Xid1XqN1ZBZ9Me0tlkVpZGYSnAIwASo2cnvg57ds5vaKQMoI5BGR+R5rzHd9HSSIVTS9X3nhDLKGQMeAWBt14Hv6h+Yq5rfxNsbS2hS8uohcJGiypHmYrIq4dT5IIBDAj2FBKuoNRNvaTzAZMUUjgfUqpYDj8qrTpvoZpdC8yNIJ7y+2TSPchtrZkEmGK88DnHYnORzXH8UfF2yvdPltrZ5/Mcx4OzYpAbLBixzjA7Y7lfbNRDTerrGNUVp9Z2oFAjW5jRFA52jGDt7jjH6UFvdO9H3SPKt9HphiktjEWgiMb4yMKw2qNmMk/cLjFZvBLVjNpEaE5a3d4Scg5CncpGPbaygf6NUvfalYT5FlpdzK2075HnmckZBJZY89vrkDntWx0R1vqOmJLbW9luZ38za8U5ZTgA+lSDjaF7/uaCzvEDUoI9d0z4t1SCNJpAW4USdkYn7Mq4J4GPzrHqKW09xNM+vQwhyPLFtJawuqryqySZZ5ADngnB+2cCvtb/AJZ1C9iuJdLzJGhjCtbSeWV9R9YnJXILMQcjnH2ro2fS+ryYVdI06PaOWe3txn6ZLsST+X60HQ6i6/tl1DSXjuvi5LVjHcThCqssoVSeMDIG44GR9Txirzrz1f8AhTrdyEjl+HWJW3CNWjiiBxjcUgQAnHGcE4Jqy9Jl11J41ni09rcfOYTKrYA4C7zgHOB8uPyoJ1WG5vEjGZHVAeAWYKM9/eopdnWRM7xizMQMYWP1lipOZCGO31BTgEnB252jOK41tcma/ka8ETj+JH8NtSZsozAII5FMm0qscwdVUNuLMcBQoWRHIGAZSCCAQQcgg9iCO4r9VyeldK+GtI4ggiC79se4vsVnZlTcc5KqQDyRkHBI5rrUCmKUoFKUoFfMV9pQKUpQKYpSg+YpilKBimKUoGKjMnhlpjMWNlBkkk+nHJ/KlKDetujbGMYjs7ZfyhjH7nbk1n/3N2v/AKtB/so/+ylKDfihVQAoCgdgBgfsK/dKUHzFfaUoFKUoFKUoFKUoP//Z"/>
          <p:cNvSpPr>
            <a:spLocks noChangeAspect="1" noChangeArrowheads="1"/>
          </p:cNvSpPr>
          <p:nvPr/>
        </p:nvSpPr>
        <p:spPr bwMode="auto">
          <a:xfrm>
            <a:off x="233363" y="-906463"/>
            <a:ext cx="2076450" cy="2209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6" descr="data:image/jpg;base64,/9j/4AAQSkZJRgABAQAAAQABAAD/2wCEAAkGBhQSEBUUEhQVFBQUFxcaGBYYGBcXHBwcHB0hGhwaHB4XHyYhHR4jHRwXIS8gJCctLi0uGB4xNTAqNScrLSoBCQoKBQUFDQUFDSkYEhgpKSkpKSkpKSkpKSkpKSkpKSkpKSkpKSkpKSkpKSkpKSkpKSkpKSkpKSkpKSkpKSkpKf/AABEIAOgA2gMBIgACEQEDEQH/xAAcAAEAAgMBAQEAAAAAAAAAAAAABgcDBAUIAQL/xABQEAACAQMDAgQEBAEGBwsNAAABAgMABBEFEiEGMQcTIkEUMlFhQnGBkSMVM1JiobEIFyRDcpKTFiU0VYKUwcLR4fAmRFNUdISio8TS1OPx/8QAFAEBAAAAAAAAAAAAAAAAAAAAAP/EABQRAQAAAAAAAAAAAAAAAAAAAAD/2gAMAwEAAhEDEQA/ALxpSlApSlApSlApSlApSlApSlApSlApWKS7RThnUH6Egf31+knVvlIOfoc9vyoP3StfUL9IInllYLHGpZmPsAMmuX0n1lbajE0lq5ZUbawYFSDjPIPsQe/2P0oO5SlKBSub1LqTW9lczoAWhglkUNnBKIWAOMcZFVz0R1XqAuo21C6je3msGvMCNEEahh3Kqp4U89+5/Ogtiob1B4u6baZDXAlcHGyH+Kf3HpGM+7CqV8RfFuTUJWSMulop9EYJXzMH5pSpyR9EB4+uRVdKxBBHBHIoPQsPj95j5h025ktwcNIpyw+vpVSufsXFWrY3yTRh4zlT+4+xHsR2IPINeSbBbm4wqW81z6cbT8RJgd8hYyoCkntyOP3uTwLsru1E1vPBPHC2JY2li8vDjCyL3PcGMjOM7W44NBbNKUoFKUoFKUoFKUoFKUoFKUoFKUoFQDxr0kSaY0vlrI9u6soYyDhiEYDy2UknI4z7Cp/WtqWnJPC8Mo3RyKVYZIyCMEZGCP0oPK+pW5RQz2CIhUt5ggvMHH4czTAbe2WHbIrR/l+AZK2tsu0grg3aMfyInYLg89/YV6Kg8G9KT/zQNznLSSt/e/b7V2LToWwiOUsrZTkHPkxkgjsQSOP0oPL0viDevbtayTvJbOykxu287VIYIHbLgcDjPtU/6b8S30jzfi7HYbyRpwqSIrqpwEQxn1IgX5d2Cee9dX/CBks4YoUSNFvC4dHjCKyouR6iBnaSeB9VJ/CQaLuJ3kdpHZnZiWZ2JJJJySSe5J9zQW/f/wCEfcu2La0iXOcB2eVv/g2ffjFR1vHfVSSfOjH2EMfH7ior01Di43FN4WO4bGcDMcLvwe3GAf2+tYrS2Mjusgbf5JZM5GNiBwcY5BjUge3qBoJ/ZePt20bx3cMNxE6FXAzCxDek4IyOQT+H7+1QC56jndFQyNtSEQAdv4QfzAhx3G7B/wCSPpWxquieTEm7aGHlFmXJBSeMTRnn3A3qRx8o/Os0nSkkd5JasFkkAygBIMowGUxHGCzIdyg9/lwWIUhZvQPgJFNDFc3kxdZUVxFEcDDDI3SdzweQoHPuatjR+hbG1A8i0hQr2bYGfvn53y3f7+1UN4QdeS2EjrIS1iXRZMkZhLnCzbeSF4w2OPUuTnaD6VVsjI7GgYr7ilKBSlKBSlKBSlKBSo91f1xb6dGDMS0j8RQIN0kh7YUfTPuePzOBUWn6p16Vg8GlwxRcemaZS54+zpt7jjbkEUFlUqI9KeIK3UzWtxC9nepkm3kOdyjndG2AHHvx7AnkDNS6gVxun+sLS+MgtZhKYSFcAMuCc4+YDIODyMjiuzUf6T6RtLDzltRgySbpPUGIPdU+yqCcA/U980EgpUG6o8W7a0nNtHHNd3I4MUC7tp9wx+v2AOOxxWlD1AmuxiO1urrTrm3ZXePG1iCMYIyA6/Q544yORQZei7+Rtc1dGkdo0NvsQsxVcqc7QTgZ+1WDVF9MeGC3OpalFcXl2/kNCrOsm1pd6EnzMhsgYwOau+2g2IqAkhVC5OMnAxk4AGfyFBlrFd3SxxtI5wiKWY/QKMk/oAay18YZFB5G1qK91S4lu/KkkMjbgFVmITLhdqqMlF8tk3AYBHJyee3onhxfJarOtnI1wLuMrFJGBhIlYkuJMelnZRjsdjd+Ks7wy0qOfU7++WJYkikNrbogCKqxjDnaoA9XoP2LNVo0HmhfDfVEjZZLM58lgGUxP6pZVDMdpJLeWSMA8AA5wCKket+F17caxcNbqIokWGNZpS4DJ8N5RC7fnHG1vpkd8mrX60tLd7NzeSNFBGUkd1YofSwIGVBJycDA5PGOa5H+MsEb10/Uni7iUW4wV/pAM4bHv8tBANb8Gb5rO2KPG80UUUUsGfSwWV2BDsQPSrqCuB8rYJ9+54heFE95dwPaGGKOG2EaMzOrI8bFo8bQSeMDJzj1HvjM16Ga0e2aayLmO4lklfeWLCQnDghySuCvy9vf3zUioKI1joQjXhE8iwfH24J2oWjlfCi4jxgBSdryg+zbDwcYsPwme5FgYbpHVraaSFC6lS8aY2tz3HJUEcemud4uyrBJpl2zbPIvkUtzgRyAmQnHttj/AL/1mei9RW12rNbTRzBDhijA4P3/AD9vrQdKlKUClKUClKUCtbUtQSCGSaU7UiRnY/QKMmtmor4pKTo17gZPkt+wIJP6DJ/Sg4vhtor3Ltq96N09xk26Nz5EHO0JkcFgTyO4Oe7NViVyOj3B0+0K8g28GP8AZrXRur1IgDI6ICQoLMFBY9gM9yfpQRDxX0cvYtdRem5sf48MgOCu3BkH3UoDlfcgVoaD1XNc64iBnS3fTYpxHwVZmZSGGRkY8zbkdynNd3xK1gW2lXUhxkxMi592k9A49/mzj7fSoLoNq2m6rpSzcLcacLbJxxIH84r3GMMyKO/cCgkPW2qT2+s6Vslk8m4eWKSIMQhOAFY47n+JnB/oCo5f9SNp8/UMy8Sg2fl9j6nQqp5743bsf1a7HiNdb9Z0aBMlhM8rAckKNoB/LCyZJH4e45rWvej2vNU1eCWKRILqC22XG0hd8SoRgkYY7jyAeysPfgOH4ddbWOnWezyLqS/kLGZRAxkduSBuJ+QD7+5OMk1J+htMu7rU5dVu4TbK0IighYjdszklxjIPHvg+o8YAr8ab4jzWCi31e2uBJH6VuYkMkUwHZgRjBI9sfche1drozrmXUbiQraTQ2axjZLKu1nk3YIHqII2/TOMHJ5AoOf0K4/lvWR777Y/psarCqv8ApbTZYeoNTZonEU8cDpKQdhIABUHGCclvfPoPFWBQKq7X+t7ue+mt7Se2sYLaRYnuZyjF5WGfLjVvSSMEFe4wSSO1WjVD9XaLFHd6ha3cptVu5Y7y0uJAWjMiBvMUlf8ATK4P0Hf07gs7w66WlsLWSOd1klkuJZWZeAd5HIGBjIUHHsSRUqrj9L9SwXkAeGeOcqAJDHkANjn0t6lBIJGe4+tdig177To5k2TRpIuQdrqGGVOQcH3BrPivtfNwzj3+n/j9f2oMVvaJHu2IqbmLNtULlj3Y47k+5rNSlBGvELS4JrCV7iJZltledEZmRS8aMRkoQSDkjHvmq/MyQX2i3drEts+oqEnt4l2oyEId2AAPTvznGeAfbnp9T9SX95qE9hp0drNDFGqztcJuRXY5IJyQ2OPTtPKtwcV1Ok/DmaO7W+1Gdbi5RNkSRpsihXkYQADOAWA9Ixk9zzQT6lKUClKUClKUCsdxbq6MjDKuCrA+4IwR+1ZKUFYWGq3Ggqbe6imudPQkw3UYDtEh/wA3MoxgKezduQB/RX71r4gaNe2EsD3anzFOzbHKzK45Rgu0HhsdyMjIz3qzq0f5Dt/NEvkReaO0nlpvH5NjI7n396Coeg5bnXWtviiq22mFCyg5eadR6GcfhAH259Y5ydtpdWdJQajb+TcA4BDK6nDIw4DKfrye4I5rb07QYIJJZIYlSSdt0rgepzknJJ57k8duTW/QQzpnwwitLr4qS4ubu4AKo877yinIwPcnacZJ+uAM1M6UoFKUoFKj/WPXNtpsavcs2XbakaAM7fUhSRwOMnPuB3Ir8dIdfWmpK3w7nenzRONrr9yMnI9sgkUEjrS1TRYLlNlxDHMv0kRXA+43Dg/cVu1zOoeo7exgM1zII0HHPJY+yqByx78D6E9gaCF9T6b/ACRdR6jaQ4ttoivIIUCjyxyswVRjKc5+2Bxkmp7pupxXESywOskbjKupyD7f2HIx7YqoNX13V9XmENtFPY2jxNJu2gSOnIGWLKFLkYVNy5DZJK81E9Cg1vRBK4jaOGNVd45B5kTlmEYCmMkb+QTtYHC8nsCHpWqH616Kvra51a/jYxxNGCjq3qcSPGZAACWUKokyTj2xx2kOg/4QVtIn+VwzQOvDlV8xM/mPUO3Yj9az6z42aVNBJE3xE0cisjhIiPSwIPLFccZ5FB0+gNSlguZdNnlMwjjSa0mb55Ld+PV9ShwuT359gKz+JHiKNPjEcK+deSgiOIcleDiRlAJIB/D7/Ucmqe0zqWWSCOS0lZZ9L3IsgjVpHspON5iYkMYcDI7ASA59JNXH4edLWkaG9imN5NdDLXbnLN9VUfgGRgr3G0A/KAA4Hg/1JYJAYjOBfTO0lwJh5TtKTyBu4YLyAAc/McDJq06jPVGiadeyLa3ixPMyF0UnbLtU8lWXDYznjOODxwai80V9oW1xK97pinDq43TQJ2DKw5ZV447AZ4Hegs6la+n6hHPEssLrJG4yrKcgitigUpSgUpSgVBvFTq680+GOS0hjdGJWSWTJERJVUO1SCclm9j2qc1E/FayMujXirnKx7+Mf5tlkPf7JQcYaP1Dtz8dZbv6PlHb+Wdmf7PasvTvWt3DdrY6vEiSy5+HuIv5qbAyV57N2wMDOQMDjMw6e1H4i0gm/9LDG/v8AiUN7/nUE8eLmL+T0i73TzRm2Vfn3hhllwc/KSufqy++KDreHevTzzajFcSiU2120aHaikJztBCAfQ8n6HmprVd9B7k1rV0dQHb4OQ4xjJjOe33YmsfVPVN7daj/JulMsTQgPc3TAMEyMhACCM8r9SScekKxoLHJx3quZvHC28x/Lt7ua3iOHuY490Yx3PJHHbk445x2zHdT61vI7DV7K7dZ57RFUXCYTckzBPUFwAVDjt9we2TY3Qemxx6VaoiKFa3jZhgYYugZi31JJOaDgWfiyH0i51Awj/J5WjVQzEOcoEbJUFQTIMgjIxWPpiz1zdBcT3MLxzOrTWxRQY42x8jAdwOSufbuxJzzOkOlobuy1bTsmOJdQmClcZUKyFOO2AUAx781g1y31bRIxdnUPjrZGQTRSptbaTt9JLMc8jkMDkjIIFBzdR64tIuo7qe8WWVrZVhtVjQPgj5zglfVuZ8Ht6m57VJOj7S5vdYfU3tmsoVh8lUcFZJs87nHGQBjk8elQM4JGPVLufStSlv0t5bmyv0iMnlDdJFIq4U7c9iPfgerGRgZ3NB6yv9SvojBayWthEzGV5gA0vpIVQCOOcEhc/dvYhP729SGNpJWCIilmY8AAckmq36R0c6teNqt4rGBGK2MD/KFXjziv1YjIz7gnkBDWXrGVtV1BNKiYi2h2y3zjPIBBSAEe57n9/wABBsa3t1jRUQBVQBVUcAADAA+wFBkpSlBB9Z6OuoblrnSpYozMSbi2n3GGVj3kG0Eq59yMZ/fMF651LW8R2r/CQG9ZolhtwWd1Iw5ZmDBUUEZbKnnPYHF5VHOs+hodSSMSPJG8RYpJE21hvG1lPHKsAAR9u9BWWk6xpqXCOtnAlpZyCKK7XctxPOiqB5aQ8y5JBO7Iw4JxnFd6fVoND1Vt58qw1CMygBTiKaMerCjkBwRwB8zKMADiAJa3unXltbvCnxcNu0dkqlXR5JZnzOd3AIBfg4+VCcDNZPDm6abUYLrUnkupDObaKJyZHjkxuMhRuFRM+w4J3fg5CQ9U+KNnLqOnXcBkMdvLKkjmN0UxygIWDHkhcMduMn7Vbuma3b3SkwTRTDAzsdXwG7ZAPGee/wBDW48SspUgFSMEEZBB9iK42jdFWdpPJPbQJFJIoVimQMZzgLnauTjsB2FBEdNtzo2reQoxp+osTEOAsNxjmMY9nAGPzUfhJNlVXnjI58vTxGoeU6jblF7ZIDcZ9hkrVh0ClKUClKUCsF7biSJ0blXVlI57EYPbnsaz0oKM6F8QNQ+BjsbGxaeeAtG08mVjT1sQGHpwQuBgsDweDU16P8NnjuPjtSmN1fHODk+XEOQAgwPYn2AGTge5w+HbiHVNXtDgEXC3C9gSsy7jwD2GU/1uasSgrqwATqu4GCDLYI2fY7XVff7ADj6VBOjLDU3v9RhtruC1mM5abzEJlZdzYaMOrej1578ZTnnJtHUump21y2vY9oiS3khmJYhiCWZQFHB9RB//AIK+9XeHMV7ItxHJJaXafLcw8NjGMNgjcMcdwccZxxQaOheHtrZ28tvcTmWfUtySyuwDyttYkRg57Au3uc8kngCPWendQWcHwFtHbyRJlYrwuoZEJJGVds5AwANhA7equ/0/4V7Llbq/u5r+eMgxFyyLGc5yqhz+3b7VPqCu/CzoS6057wXEiuJnhdZVbJcjcX3BxkZzjJ5OTjHthufDW9vLgLqV959ijl1gRfLL85CuVA4GcZyTgcbc5FlUoPiqAMDgDsKjfiB1aNPs2dcNPIRHbx9y8jcDAHcDOT+WO5FdzUdQjgieWZwkcYLMzHAAFV/0hYyareDVbtCsEe4WELeyk/z7DONxGMd/r+FTQSHw76TNjaYlO+5mYy3Eh5LSNyRn3C9vzyfepRXD6z6oXT7N7lkMgQoNgO0ncwXuQcYzn9KqjxQ8QZ1u72G2MjRraJFLtf0RO0mXc44D4YRcHucZJAFBblr1VbyXslnG5aeFA8gAJVQSBtLdt3I9P3+xx16pLwkiks5oFu7uOF7sM6WgUPLMXG4SzvyU4HpBPPPYls3bQKUpQYZLRGdXZFLpnYxUEruGDtJ5GRwcd6rjrLodrW+j1fT4TJNGzNPbr3lDKVZ04OHwxyAOc5AyDus2lBUHTHiWYdNtgJlvb+5udrRPIVMZkckhsjcqKOM4wC3GQMV+db8XXivb0pNEIoEaK3hdciWaMq0rFlwy4BZF5AYlcZIarD17oSxvTm5to5G/pcq3t+JCGPYe/wDfVddd+G2n2T2E0NuqIb6COYM0kitG5OQVkZs9vb+2g6fSUsutX8epSI0NpaArbRMAS8jLiSQk9wp4BHuq9irZtCvzFGFUKoAAAAAGAAOwAHYV+qBSlKBSlKBSlKDXi0+NZHlWNFkkxvcKoZsDA3MBk4AAGfpWxSlApSlApSlApVX+I3Vd9b3hjWU2VoIldblbVrncxO1lY8hMd+2eB9a2NL6Wm1KJZJdalubdhgrbJHbK31VinP2IIB/Kg0dQmOu6g8LZj0zTpD55Y7fOlXI2k5GEGD+nPBZcSTXeuYIJoLfKLBc207rch18tQi5G3b3GM9v6uM+1ezaLd6NqZstLMMqakpKxzBm8oLuBLEN2VS3qOcgYwSOZN034KIohOozteGBdscPywIPcBe7c+5xn3BoI306dQ1zTobPmO2Qf5ReTAu8jLIWVYcnJ2gLls+xyR2aQ+IXSkGn9NXMNuuB/ALueXkbz48s59yf2HYYFWdFEFUKoCqBgADAAHYADsKg/jfKBodyCcFjCB9z5yHH7An9KCK+FoRLhFs4fjX4N5qMhZVXK/wA1BuGTt4Hbn3wCCty1V/h1Hcym2lQ/A6bGpS2tjgyXGVJMkhP1IMgwPYkceo2hQKUpQKUpQKgHjH/wa0/9vtf+tU/qAeM522Vu5+SO9tnc98KCwJ4+5H70E/pSlApSlApSlApSlApUV636/j0/ZGqNcXcxxFbJ8ze248HaueM4OT2HBIh19qetl182+0uwkkGVtpHTfjcQD6lfdnGMqccfXNBMtc8SrG1uEt3l3zvIieVGN7KWIA3+y9wcE5x2BqSXUjCNjGodwpKqTtDMBwuecZOBn2qmOidL1CW7up4U0wTQSvE9yYZD5so5fbtI253ep1Vc7uze368QfEPV7N9kotrUbGaNkzN5xBVSqluU4fPKg+nvignvR+rapJIy6hZxQJtyskcqtzkDaVDMeQSc5Hy/eu9rmuw2cLTXEgjjXuTk8+wAHJJ+gqm9V06DThaXVpcyTais1styvnFmnE67yrK5zhgPT9u+SMi1OseioNThSK53hUcOCjBTkAj3B4wTQVN1d4hpeMBdyz2lkT6bWAD4mdT+Kb1bY48YwpPqycBuCLA8ONB+BkvLaOWF7dZRJFGrEzReYMlJh7YAULnk4Y/aq21/TVg1V7OxtlWS3SM23p3Dc6b5byZ2JLGIelAcgMQR2w0XihkFhJ5cz7miW7u3DE7i0oighcgnkB3mPuTJz8nAXT0Xm71fUbxwCsLizhPcgR5MmD25Zgfr6j297AqA+EEyvDfuh3K+pXTKwOQwOwhlPuCKn1AqB+ODf7x3PIGTCOff+Knb7+/5A1PKhnjFb79EuxnGFRv9WRGx+uMUEMW9jiuIL7WSyzZQWWmxZYwKcBXZFIyxABOQPpgkKq3MKozo+4fd/vTbLeXm1Tc6ldE7FdgNyIc5IAJHpOSB2Yc1eMZOBnAOOQDkZ+xwP7qD9UpSgUpSgVBfGyLOizkfgaF/2lUf9NTquH1xp/n6bdxDu0EuO/cKSvbPuBQdayuRJGjqQQ6qwI5BDDIx9uazVG/DfUhPpNnIDn+Cint8yDy27f1lNSSgUpSgUpSgVyuqdfSys5rl+REhIH9Jjwq/8pioz966tVX45XwJsLV5VgjnnZ5JWAZVWIDuDw3L52ngkCgjOnaVPDHba9crJLN8TI90hRgyQnMQKq34UALDgcMo4C5q4b/SLPUrdTLHFcwuAyt349irLyO57H3NfelSr2MJE0lyrpnzZl2s4Yk5KlVwOeBj5cd+5rDWugQuqRadZ3NxFa3IkuLm3RsJGgO0bPoHb04IOOO44Aalj1E2iLe2MSZDztJaTxhblRu2gRyqrBg21MDPOecEAZkun9PS6xdi61G2KWsUBjhhlGx5Gf55mQElB9FJyMKQcjJ2b/woW2ZLjRmFpcxgghi8kcynH8OTeTjkDkf34K8uGy17z5Xjgjhkm4aSS7eWBTwu6KEMduQM+tW7cY7ENXw66Itxq94GaSZdNkjW23NlE3hmxgjl4yCuc498ZwauKon0rpFvpNqUmnTzn3TXErsAXc/M/PO0EgD/ALSaz6R4hWl1fPZ27mWSNGdnUAxjawUruzyckdhj70EgltlYHIHqXaT7kfTPf3NR3pXw7tLC3lgiQuk5PmebtcsCNuw4UZUAnAP9JvrUnpQaek6RFawrDAgjiTO1BnAySx7/AFJJ/WtylKBXP6hsRNaTxHtJDInP9ZSPb866FY7jGxs9sHOfy+1BRXTjXM+lQyXl7Fp2mIhT+B6Z59v8MhiAeSFI4BJxyp71bPQurwXFlGbUS+THmJTKCGITjdliSQeOf7sYHmXR75USPChmVmVHmJmRMtnMFvjluxO/cufYHBr1T07BIlrEJpjcSbcmYoIy2eQdo+XggfpzzQdGlKUClKUCvxMPSfyNfuuPr3V9pZAm5uI4iADtLAuQeAQgyx7HsPY0EV8Cbndo0aHGYZJkIHcesvg/f1/sRVhVWHgu04a+3QSx2007T27unlghyQQATn5Qh4GBg88irPoFKUoFKUoFVj482JFnBdqqu1pOp2uquhV/SdynuNwQY+5/SzqjniJo5utKu4QMs0TMo55ZMSKOPqyj/voIj0f4u2CWiC6v5JJj6naWFlOW9RVREhG1SSByex9sV+uj+pLe+6guprdmlVbONFfYyrxICw9QB5O0gkezfSt7ROrLS30XTppxujdIYd6xhlR8bXLdgoDK2T9uAarnrro9otdWS6mMdlcNu88YjAQAt5GVwA2F2r9QVbnkUEvvfG8yIsNpbONRabyvhpgQFweSzAr+WMjBBzwBnQ1rrW7dpIrySXT8oolijAMsQzkXULrzNCcbXAbK7mPYVx/C/QrV7m+sNQhX1tG8KTsvm87vldQpZirJkocHuBg11vEzoK4tbEzQ3jyw2pDqk4DyRgnYRHLjJUhsGNuCAO+BQR9Nd3X6r5XxGoT23wr7hvjMyuhgugXyCjIqSnAxxnGDmpd4c9LJp+ty2ycldPiLtk+py67m57DPYewArS8CelHgubxrqNhcweVECzK21WUsQCpIPpEfPbGAPepXpzf+U90MD/gMXPvw44/Ln+wUE9pSlApSlArDd2/mRum5l3qy7l4YZGMjOeR3FZqUHl/q6zbp/UNlhckuYlYu0cLOmS2FyynGVAJxjIPPGK2dM8U9fuAxtzJPtxuMdqkmM9s7Izjse/0ru+LqLca2FaEzLb20e4eYIIwxcv8AxpW4WPa3sVJJwCDzU88IIV+GmZBYhTKVxaBiFKjlHd+ZCM5DZIIbgkYoK9g6w6nAEht5mUfha0Az7fKqh/2r43j1qcDhLmziDAcq0c0T/Y+pjj/Vr0DivmKDz/F/hC37y4S0gYHOECzM3b6hufr8vb966sfi5rU5Hw+lfXJMVwwz375UD9auvFfaCrtP0XXr/JvLpdPhb/NW4XzcHnhhkp7clye/FaPSnQ1ta9RSQqplEdmsgabbIxkaQAyEkcN9wBVv1CdNZP8AdHd5I3/BW+B9t7bv7dn70E2pSlApSlApSlAr4RX2lBQbdQJpVxdaTe2/n6e8heMKfWqSkMgQEjeAcD04IZWOT2r9WHUDRDyNOkvrxGIWOzu7RZo8DgKZC6lFXHccLjtUs8bdBfyE1G2ytzZ/jUAny2yCefdC24H8OWP3HE6E8Rvho0toNOvHWSPzLfLb3mbJ852LEBV3dtgx3OOaDj9Y9WrcE6bNpkEN9mCGOVCH8oHaw2mNN/pBACoSOT3HDW31RobyaNNbuxml+FK7zwXkVMhuDwS6g4qk+rtY1G21P4ieOO1nvIVA8n1yIgbbtVjnbKQoUt2weMdhf+h3IuLKFid3mRJuO9JOSuG9cXpY5yCy8Z7YoIF4b6lv1S4Pb4uxsLgZOS22MIzZHuGYqc85FdOyTHVFx/W0+M//ADQP+ioJ4a6qkV3ZzSyBUTSphIxOAFjuZAAcfRVX9h3NTPouGa91SXVWiMNu9v5NuHyHddwbzCuOFbBI59xjPegsWlKr3X/EK6W8uYbK3gljs0jM8sswhVGcFsZYgcAfuDQWFSq3h6u1t2wum2zDAO8XUZXBGQeHzyDxxzX7uNc6hPyafZr/AKU27n9JF+9BYtKrk6p1GNpNpp7ZxlVkcMB7jLSYz7ZGf1rFP4kX9pcW66lYxwW87+X50cvmBWPbOOB9cHHAYjODQVz4o6Pcza3dFbW4lQ+SFZYZJML5aruUL6W5D4ycZB7HtMv8a40q1hhl067Tam1GkSO3EhUDLbUyFySCcZxn3q36rfxlgjzpkki7lXUIVZSAylGyXBVuDkKBz96DjaV4/vdTpBbaa8sjg7V+IVSSFLN3jxwA3vzj9Kkf+7fVfbRJM/e7h/8AtrW1OwjXqPTkjjSNYre5cBFVQdymPGFA4A/8CrHoIAep9b/4pi/53FUCn/wkpyCEs4lb2LSOw/YBSf3q+zXnu30iBOnpbgRIZ5rxUaQ+pgFnBAGfl4GDtxkHnNBPT0lrN4CbvUktVIGIrND7jnLttYfkGYV2OjfDC106Z542mlnkXaZJXDHBOTjaAOSFyTk+kducy8V9oFKUoFKUoFK1dT1KO3heaZgkcalmY+wH5ck/QDknAFVVf+JeqNayahDDaw2SsoiScStNKCwUFQhxyT9vfBOMkLfpVZR+LNxbPFHqenSxPMm9PIZZsgDLkx53Lt5JGSQPyqW6F1/YXmBb3UTsTgITscn7I+GP6Cg7F/ZJNE8Ug3JIrKw+qsMEfsa849B2tzaanNFHJYrNHL8OJboksSpKBIk3B8P6RlR2IGRnB9AdQ9UW9lC0txKqBRnbkbm+gVe7E4OP+41RnQdjcalqt3eQzJZTkeckckXnB0cnBG/HpUhPWB3YYFB2etPDDVrqeG4neK9KDDQxsLYBA2Sis2PnBOWPI+4AqQ9NeLlssLQCxuontf4Zggj89VwSuAyED2PLYzzya6/xGvICDFpsxwcMrzoAc/iVhzx7A/rXE8FbecXGqm42GT4ra7IMK0il9+0YHGSDyB3oIP4bdEHVbiOSaPZZWRdQpDAyEyvKIzuznBfDc9sDuc1fWt6zDY2sk8vpihXJ2j8lVVH1JIUD7iugBVQ+NfXaNDPpkMUk0rLGZHUHbGQ6SKpwDuJA+2MjucgB09L8R9UkQOdFkZGGVZZQuQTleHXPy/v3qC9Q6frc8108FjNbR3qgTw7opVYgbdwLAFcgDtznPPsM9l1FcLNHJHp+omH+UGu/5qQlkkjCsvGASGyV5wQfb3y23WV5bpDmDVAkV880haCQB7d+yEsxwwz8mdmTnORmg5EXQ2vmGdBb4W6jgSTMlupKwgLGMeYNvpAB47Zrbu06kV7iQwS5mj8lwgRgFUbcxqjHB5PqH1OK77eL9w0N3/DuInlkBs2e1JRIgVU7tudzcOfcbj3xwOpH4zx/GEmO6+FEQXb8Md5l3El8huE2ADHfJ7cUFfRdc61avZJJG1ukAESCdJo4pN42gzFmAbAGQcjG0nHepXe9I69d20dnd/DmEyq7zeYWmUby3ctztycADOABmsXih4oWl9Y/B26O887oMSIYvKIYEE7/AHbsMcYYkkdjcumwMkMaOwZ1RVZgMAsAASB7AnJxQbCLgAfSq+8b3KadHKF3CG6t5GGQOASPf6kqP1qwqp7x663t/hHsI28ydmQyBeRGqkN6j/SJ2gD7nOOMhn6X1ea96jWW5tZLRk09vLikOWx5uN5BUYzucYx+EVbVUHp/itAdbhu1jk+HWzjtpWK8x5fcZCFyNoYqDz2zjnAq+opQyhlIKkAgg5BB5BBHcUH015tu9Yu4NLv9PW1aRILtjJdLnYm2VH2428neoPfs3bjNXn1x1Yun2jTFd7khYos4LuxwFHv9zj2BqhtWvtQgkv7SS3jkuNSVJJYoMyNEc7z6Y9xBwxyCfcHJHcPS0LZUH6gGv3VYeD3XE8q/A30bR3EUYMRZGQvEh8s5BA9SsMZ9+eMqc2fQKUpQKUpQVh4rBry+07S9zLFcO0k2CBuSPnAJ+wkP57Tziur4vWONGkMYC/DmGRV9sRuvp/LGf2Fcnxrjlj+CurWKZrqCU7HjQuoU4ysgAyQ3AA+7D3qB6tqmvXhuoxZ3KR3gjDIUmCpsC58tnICBwPUDkEMRQSFetLaTVtQulmWSQW8dvZBc4ZnQs204BB8zjcPYt7VxentN0+8bRrULG6+XctdHHluzhN+wuAGbaxJ/IDBNR628ENWYjNuE98tND/1WJz+lbVl4Ya7bNG8ULKYZC8ZWaA4Ztqscb+QwVQQRggc8ZoOvo3RtnPpOrTwxo0kctwICWZysUe1wUySTlcjcRnnv3qyk6Vg1GxsrmN5LaeO3i8qeI7WQbQdjezIDnKn74PJzT7+HWs2izbbVikocN5DoThh2XY2/b29OMNtAINYtM0fWvhzbJZ3QTAHqV4xtD7wuWxnDcjByPbGWyFn9T9U6rpUDPPJp9yoX0sd8MrHKrnywdrYLDIXHf2rueEWhSW+mq04InuneeQHvlz6c++doU4PYsarHSuhdd8+O4uYEu2g/m47u48wLkg7lCy4B4HzfTsSBXoGPOBnvjn86D6x4rzpZa/ffF3dxp1vNLBNdyyiSIMHkCqyBcDO9FMqvjacHH147njRb6hLqCJFFePZ+UoYW4kYMCxMmdo27scYbPAX61B9H6evI5GZbPVlCllj8vdGyo2Qyk+Uck8Z2gDvQWHpfiRqwe28zTL51SIpKPKYCWQ4CyZMQ2YwSRnHqPsK27PxD1j4VUbS7lrnd6pTHtTHmZIC7Rj+H6QSe+Dz7wCPQblVRVstcCxnKKJCAp5GVAhwpwT2+prcjtLwD1WnULf8AvLj/AOnNBYV34i6pvTytFn2DdvDv6jx6dpUYXB75Bz9u9P8AGRqn/EU/+3//AFVXtvp9wnC2PUCg99tyw9gOwth7AD9BX6NrdHg2XUP/ADpv/wAag6Xid1XqN1ZBZ9Me0tlkVpZGYSnAIwASo2cnvg57ds5vaKQMoI5BGR+R5rzHd9HSSIVTS9X3nhDLKGQMeAWBt14Hv6h+Yq5rfxNsbS2hS8uohcJGiypHmYrIq4dT5IIBDAj2FBKuoNRNvaTzAZMUUjgfUqpYDj8qrTpvoZpdC8yNIJ7y+2TSPchtrZkEmGK88DnHYnORzXH8UfF2yvdPltrZ5/Mcx4OzYpAbLBixzjA7Y7lfbNRDTerrGNUVp9Z2oFAjW5jRFA52jGDt7jjH6UFvdO9H3SPKt9HphiktjEWgiMb4yMKw2qNmMk/cLjFZvBLVjNpEaE5a3d4Scg5CncpGPbaygf6NUvfalYT5FlpdzK2075HnmckZBJZY89vrkDntWx0R1vqOmJLbW9luZ38za8U5ZTgA+lSDjaF7/uaCzvEDUoI9d0z4t1SCNJpAW4USdkYn7Mq4J4GPzrHqKW09xNM+vQwhyPLFtJawuqryqySZZ5ADngnB+2cCvtb/AJZ1C9iuJdLzJGhjCtbSeWV9R9YnJXILMQcjnH2ro2fS+ryYVdI06PaOWe3txn6ZLsST+X60HQ6i6/tl1DSXjuvi5LVjHcThCqssoVSeMDIG44GR9Txirzrz1f8AhTrdyEjl+HWJW3CNWjiiBxjcUgQAnHGcE4Jqy9Jl11J41ni09rcfOYTKrYA4C7zgHOB8uPyoJ1WG5vEjGZHVAeAWYKM9/eopdnWRM7xizMQMYWP1lipOZCGO31BTgEnB252jOK41tcma/ka8ETj+JH8NtSZsozAII5FMm0qscwdVUNuLMcBQoWRHIGAZSCCAQQcgg9iCO4r9VyeldK+GtI4ggiC79se4vsVnZlTcc5KqQDyRkHBI5rrUCmKUoFKUoFfMV9pQKUpQKYpSg+YpilKBimKUoGKjMnhlpjMWNlBkkk+nHJ/KlKDetujbGMYjs7ZfyhjH7nbk1n/3N2v/AKtB/so/+ylKDfihVQAoCgdgBgfsK/dKUHzFfaUoFKUoFKUoFKUoP//Z"/>
          <p:cNvSpPr>
            <a:spLocks noChangeAspect="1" noChangeArrowheads="1"/>
          </p:cNvSpPr>
          <p:nvPr/>
        </p:nvSpPr>
        <p:spPr bwMode="auto">
          <a:xfrm>
            <a:off x="80963" y="-661988"/>
            <a:ext cx="1304925" cy="1390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28" name="Picture 8" descr="http://t3.gstatic.com/images?q=tbn:ANd9GcRxO9kTc5FmK2wy4Il3Xh5M7lt5O9vMMdLfvUWlZzB3vbf1MBZ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27139"/>
            <a:ext cx="3276600" cy="3967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35141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lethargy~ the state of being drowsy or dull</a:t>
            </a:r>
            <a:br>
              <a:rPr lang="en-US" dirty="0"/>
            </a:br>
            <a:endParaRPr lang="en-US" dirty="0"/>
          </a:p>
        </p:txBody>
      </p:sp>
      <p:sp>
        <p:nvSpPr>
          <p:cNvPr id="3" name="AutoShape 2" descr="data:image/jpg;base64,/9j/4AAQSkZJRgABAQAAAQABAAD/2wCEAAkGBhQSERUUEhQUFBQWFxUWFxgXGRgWGBcYGhcVFxUXGhgYGyYeFxkjGRUVHy8gJCgpLCwsFx4xNTAqNSYrLCkBCQoKDgwOFA8PFSkYFRwpKSkpKSkpKSkpKSkpKSkpKSkpKSkpKS0pLCksKSkpLCkpLCkpKSkpKSkpLCwpKSwpKf/AABEIAMMBAwMBIgACEQEDEQH/xAAcAAABBAMBAAAAAAAAAAAAAAADAAEEBQIGBwj/xAA8EAABAgQEAwUHAwMEAgMAAAABAhEAAyExBBJBUQVhcQYigZGhBxMyscHR8ELh8RQjUhVikqJygjNTY//EABkBAQEBAQEBAAAAAAAAAAAAAAABAgMEBf/EAB4RAQEBAQADAQEBAQAAAAAAAAABEQISITEDYUET/9oADAMBAAIRAxEAPwChVKIN4zkzGpW+8ELUgKk94RzE5E3nD+9rUxHSgu+gjGb4xoNiVPrXeALzOKk0gmV/vGSJTG79YAS55KYApVaE2rEqeimkRVytYgjqUxg6Mb+kkwGfEeYisQExCQupcqFqmJWFkEMbxFw00JLEGpvsIspvE5aEkirRPH2rGbObQiLLgnDZuJU0pLgfESWcbJ3jW8PxdEyanP8ACC+U2UB8Qfdo6Bg/aZIkS0hIzJADBmIA+K2oBPI5QaOY1PQ2rgnY+XLAJDqv3r/nKL5HD5Y/QmzWFog8B7UyMWgKlLuWY0ILOza0i0zgk8jWM3owxkJ/xHkIw/0+W75E+Q2b5QQqhkrh5NYCrhMohsifIRV4zsZh5r9zKS9RQ726xfgw8NSxyPtF7N56HVKOdI/5XtGlTJBQtKSCCDq4PrHo9QeNT7X9jUYlBXLSkThUHfk8XNRzKTMhiL1gc6WULKFApWLgxgtdbxANSTm5wDHEtBk/E8NipWZvlEVVJl5TQkRIXKpcwWfhSA4trDpWCm9YUR+HqKO67iLNQo8UeIWUqSRZ6xb4aa4hoEhwrrzMSJaoebKpS94HLLjmIQWiZh3MPEH3qoaN6JggahUflIdKuUYLIvziMpaFXjIVEYSFb2hLnP8ASNQP7oRg0CM2MBMhoJOFOcAKmDF2hzPIMMJhVap84xqgzZb2rAJksu8X2C4OtZ+E32jY8L2BGUzZ8wy5aU5jQWF3OkWDmuKmZElRtGq4viaiqLzthxdM2YfdjJLslLkigYKrYlnMamTGoCGeTqd4dWJUbk6+rv8AOAwo0i64F2lmYaYhaCXQrMOZYgE9KeUeouD8TE/DypqbLQlXQlIJHmY8iCPRXsaxClcLTmFBNmBPShP/AGJjj+nPxuN8zRkFQHPDvHLK1iSlcZvEVKoJ7yNIIqB5oXvXEACGNHY6bdNovkin7V9kpeMRfJNT8Kx8juPtHJuLYKZIXkmoyq0q+Ybgx3ImKftJ2el4pDKooVChcGOkupji/vGBapN4NKnaQ3EsIqRMVLmBlD1GhiApe3nGcFmlQI5GIE2RlrpAjPVEuWsrQxgIGLS4h+HYw2METJuKxDmS8qn8DEF+iY8Cm90vofSAYae4aJMpehtGgveQoGQRSFATBOq0ZlniFiJpCxByaiAIpcIHnGKlQkK1gHI3jFIOkEUXi04JwFWIWwonU7QqRWyMAqYpkgvG5cB7CsQqYXJ0AbwjZOEcCRJACQ53i7ATLSVKISAHJJYDmTGZ7WoZlSsLKMxbJQgOTt9zyjj/AGw7czcdM92h0yAe6mxVspZHysIft52yVjJxSgkSEEhCR+oj9RANS9uUD7HcHmrKlCUDmSoJKnF6UI6Wjp8HOuJqOYgxWkRd9ocOtE5QWlSFAkFJenTlFKYsSsYUZJQ8IpjSYYR6N9nc4I4fhpaQ39sKPNSyVKPmfQRwzs52Ym4uZlQksGKixoCWFo9Ddn+Bqky0JIAygCnl5M0cf1rfMXUpUSEJjCVLa8EeOGtERDgxjmhvnDVxmTA1HWGK4xC41KlgjvAveGCFtIEtUdEad7QezPvpfvZY/uJrq6uVKk9aRy2XUahQoQdI7zPrSOUdt+Ee6mmcO6FXF350FLfmmpdZ+KAB4lykNa0YSSkpcQ4FXdogbEIaIWIRmGjxa0I3iKqUwtWJgqpCyOo8ospU5w8V60hJMDOLagjUiLg4wDaHjW1zSTCi4a2nEVST/MZSEkgK0Ab942rC9jitjMUADpd/tF/g+zUhH6H61jne5GpzXPlyDz/beGy6DpHUU4SWzZU05CGGFlGvu0P0HgYx/wBY14VpHAuALnTGYhOqiKR0vAYFMtISkARHlYhIoA3IRKm8RRKQZi1BKU72Gzs5iy+fxPHFlJQwcxy/2rdrwSMNKX3RWaQbnRLi4aKTtz7VJiyqXIVllnUCtzZV2O0cvxWOcv8AOvzjtJjN9r3BSzOmBCSwGrhxza7DerR2zstwgSpSapVR3GvPR+ojjHYSQFYhJNDS1H0Ot+YjvOFDJAc9KxjvrFkU/a7svhcUgmcllAUUkqChtRwFNsY43j+whExpSlLTo6Ckn5j1j0MrDFQq7eIitXwQA0AD8oxLeY1kcn4H2BKQCtPME3BbaLfgfsg9+tSl5paH1FfJ/hb5R1bBcDf4wCOf2i5lyAkAACNc2/al/iq4VwKXh0JRKSAAG+v19YnGQYlhMJSYZqIyJXKEZN6CJITDEw8V1DEt9On1gc1PziaRAj9/GJ4rqvxFDv8AaMfeRKxEtwLPEJUnWvj9IxeTdFzUhs7/AFgKztARiGIf7RqdGFOmGzRQdp8MlUpSlMKVUwJA/wBuax2MWfF+LyZKRnmIQ7qAJDsPiPTn4Xjjvb72kKxKvdYdRTJS7mxmKLV5JGg5kxqc3f4zcUk/E5FnKcqXLAlzyq8FTxJYvX1EawZjlyXg8nFN06mO2I3DD8WppSlIBjOIEk5XZ/SKJU4M4J6NWCJ4ll1iYJaVEuwJ1gKkqIzMWcwGbx9Vklh0HzgeG42pLOMwGltaPyi4hKCns0KDji6TcqB1YU9YeA76mZTpDKxzHkfSK5eKYB3iJMxxX3UNW5LgAamPn3Xs55WuJx+VJI0+jwFfFUJAJUwKX+T+TxrHFuOiSCkly1z+xYiOe8T7SrNEki4NSRtTkRcRefyvTPXc5dXxfbSTLIJUlQGgUxppt5tGmdtfaQcUMksAIFu6MxaxfQjl6xoEzGKJd/vAjMj18fnOY8/XfkLMnPvAiYYB4Tx1xhuXs/KvegJZT3DFxe1CCOZs0dwwTlIcg28z6P4RwHsViEpmjMFqL0SFZR1NDrHoTs7KzISp9AWs33veOPc2ty4uJMlg2sSZUjeHQmCk0hhp8wELNASo84d4AmaMwqBPDA1jSDlUDUqsImAzDSIsIrjAzK/bb7QMFzTw6xmi1YhTDy9T1iLiUtYV8YmFdKMfSAzJdD+5i2aivIzDf679IpOOz/dpJDvU2pSwc0Gt4v8A3Z58rDzrFP2l4SJ0pSWqoFwCxsbG3nHPGtedu0HFpk+cpU1ec2cWYFwByEVUTOLSMk1aWZlEcqFvHrEOPTHMocQ0KKJfve7+8AXOJ2howiBQ7w0KKHeFDQoDuS+IpSkk5QK6uSeb3jV+O9o8oOVbH/12oKG0B4hxAMbUdrH1a8aVxPF51lmbo3yjzccO3XYmK45MWaq8bGK5SoYwnj0SSOP00KFCihQoUKAtezn/AM6XZn1YgO1SDQjqQI9QdmJX9hBLElIJPyagp0pHmjsXw5c7FS0IDl7s+UanlTWnWPVGEGRAGwA/NY59fViUoNAySYxKwdYaZiEpDqoBeMqcy/ysNkVyA8Y1HtN7Q5UlJEpSFKGjs2+lfOOZ8e9quNmApRMyAhqCo6K+sWQdP7Se0bC4RWQq96sXCGOU7H7RN7J9rZeOlCbLdJSrKtBqUqprqC9D9o8xrnrWolRUTqalyd93jqnsg9+FqlKS0rN7yYdQoDMmWCLE0J5PZ4uDtjgiArX6ftCUTbTl+fjQGZmNub9dB6xLAiee9tfwxgFjSvM28IcliXrvt0iLNmi1VHk0MEpEwan6fzGR/Kv84rf6li1/n0eJKJz69LGAacwNNfLyiPNS4NjryfmWiWtepHy/BEeeehcU/iM5B5y7e8OyYuYUjuqJVR2BNx18ukaxHZ+1PCgZi15Ukq5fMnWl45PxjBmXNKSCNa6+V46c9b6RAhQ8NG0O8NChQChxDRkIBmhRnlMKA2Xi+JcM/d2DV8o12YjWLXGqcn6xWTXJrGZ6WgGMYP7vaEmVVouoBCg4knQPz0jMSABcPtsIaI+WEExI9zd6lvDxMYykudjpy2ho7L7GuGISkzFITn0IObS4H6Sw6x1SbNpHOfZosS5IDJQbqHdzPoVFNS+gFuem64vGNHHu41ImSsRWx8oHi8QChQAY/mmkQMLxB6WHX61iSqaSNCPD5inpDmrXC+2mZM8hTByTRt+X5WNdQAT+348do7TdjEYpiBlIezseWreUD7G+yyTLme8nJMxQ+EFiimpFzUWt8o3EUnYj2ULxJTOxSVSpFwlssxbG1aoSf8r2beOw4PhEuSgJkoRLQAAwGg5mp6l4OhIDCw+Q8oyXOApr+am8URcZishAuFX5V36PDTsaka+NnNBTzIhTlE/KIMzCpVRVqUD1F/nV/vEDT8QsEuEgUYAueb6Cr1jTO0PbOXIWsLUkFIcgmrklgABWgeN2nYdJskUH7OC7x509o/DTK4hPCncqzbuFJBSX/LRcHSezPbiTipvu0BaFl2KgGV5fD4vG6oURRXncHzjzTwPFqTOl5XBziovcVj0mlamBIegfrzESwSgpxfS9vlpDA0rt+VgaUvVNDtGYNCD5a/xGP9Gr8awGeZoKU3fX7+MaZ2r7Kp9yqYR8IfVxuOWlY6FjE97mD+ERqnb7iHu8JMqBmGWl3hzPZfjihhoeMkJjuywhQTSGywDZYyAeMYzA2iUIJ/Hh4zzA3fwMKILFZc/IflzEZcuu5ew1/aCKVX0bfdzGKUl61J/LbQUy8Ow08PkN4wVJ3NPz8aGmkvU22+QghUNfDxtpUwRgJlNQPL+PCBma1h+dNYIpRpQk6P8AnrGJSTau5gBma/M/n45jFyNxr4wXIBU2tp9qQ+V9GDP+AC0Bvfsu4+ELyqUHuASEC9STQqUa1LsBHVMTPCrEeRP0pHn/AIRxEyO+FZWe11VqlI/SGuo10EdL4T2v98mqiRUlkqc2CRWlftGO5rUbbJnFJu45Go6OWMS0TnY0I50/DGvS8YcxsnU0amrlqRc8On56prpR6+FB6xnmYtrYcJhM3j+au8WsmSEJpFXhcUxSka/nhFjNXs/pG0HABgS5yU0/P4jQO3XtEVgpqJaUBQKApSiSGUsqEu36e4XHMWigl+1CYQ65IKaVQo1uaA30/wCJNbDQ6euY5LMT4fmhECmDU6feNI4T24lzCA6HPwgEEkEqen6bc7GNwwmMC3FCKi+1vChD8ogabiTprofD1rHIfbJJy4mXNdwuUEtq6FLGvIiOrYlDKL/mkct9q2FMyXKUB3kFT7Zf8gdvuIDm6JoBcUN4712C7VHESUhYdaUsSC+bqm4LcmNY8+JSXbWOnezrDKHeCspDc6audN4UdhJTeg9PzxhKO9i7fYRXyMaD+rrV6b+cZjHJFAQdx9f3jAreNTik28egeOYe0ziSSlMsGrvQ8tRer/aN17UY/IsnMKMw3erfOOQdq+LCfPJFUhgk8mBI51eNcz2ikEZJVGJEOI6IdUZG1ufhGJDQVS3SBs49X+sAMiHB1EYiHakShs0KGhQFpmAdRDuafT6nrGGch3ufH9oU0l9IC28RWL732+8Gzt+2mw2gKmdj6feDqVoB+0ECUkk7eJc+cZOG6eAH3gRd6n8/N4LLyhg4f5O3rWALKQlszWroHJsN94Iz1JJJqeZ87AMPG0QwoqLCgvT8rYRLl0Dk5dt+pPUv4QVn/Qgiumg3ow6+tYEmVlBqoEVDEgOG8jbyg+HxQYZbaP6+NXjIbvejciCHfex/mFAP6tRdlLSaZgSTSliNOTecbF2Q4z/TzXzTaliKK8crEkctxeKBSQSABWogEjFKCge6SP8AOo2qDrBXfl8YBCJiVBnrv0ZwQadY2GZjSZbijjmPG8cc7LdoveUWpyBlTlASEg1rla5ajE+rbQO0hSoSpgUQQ4mJFGcU3vc+tIzPQbtngk4qX3mM1AKdcq0uS1mDO73cjR45ZOQqQhSQVA5iMhYsCO6QfG8dDncRQSrvpADm53FK3Nel2jXOJcOTNmCy2dTpu1aPt10aLo1mZxFCU5WKjqRQPq28bh7Pu180TkSle8UhZypr8FcxqfiSEgkirQOR2clUcKAD1B5a1rceXONp7PcPkyyShBJUGUpR7wBDkOagEjT6RYNpmYkkfz67CNZ43KeigCDWtWLEOGDg1PI1eL/+oCQ7tSjNWKjimLCqHptUaxKjV5HZKStWcd1Th6vX7fgjasDw6XLZSUJG7O79NfrpEDhxqx7p0PPQHeLqVOH6hkOrGn7esSKyXikqOXMxuHcP0Jp6xlLCkqDEkbGrdDWBTlpNU5X8H2Ltc7+cUPaHtOcOlSC2ZszWBS4BYixdQp1bnkat7Re0DzFS0G7EkGoINuX7Rz6JuJkTJiiaq5m/J/CHlcFmHQDqY6TIyhPCeLrDdl1quoAcnf1iyk9m5aanMo/mloXuLjVHhnjekcKlN8AB3YEwWTwdAFAP+P7Rnz/hjQUxPwfBp0z4JZIPQfMiN6w2EazNsEj7GJhWpIZPd8/lE8zHO1dnMSKGRN/4KPyDQ8dBTjpv/wBpHJh9oUPMxzeeuv54CBqnB6RNw3A52IURIlrmEXaoHMqskdTG08C7DIlsrFKllRGZMt3S1A5P6i5HdD+No1bJ9JLWimb+8TuE8PXiJglyxmUXLOE0FSVKNEpABcn1jqSOxssuEy0ML/CkUMAldnZEsksSojKyRkFwq7lSw4G0XUB4P2Mw+HUiYV+9mJSrM4SZQUQQ6QpNk6Eu5rBOKcJlT/iCeqQkEbVF2iV7lRsk1roE6AMba36wZOFURVNL1zD5CtYg1Kb2GQ3dmKS96hn3JisxfY+alJCClQOpcOKac6R0MoyB8hpahVXbqHPSMkYxSvhQgNuH8TQMOfOA5GvhEyWf7iCA/g2tRCkAkE2dmEdekjPeujBi+5JYsmKLiPZiTPV/aSBfOtmCqBkhlVNySLUiarmxmlK3Bar0DtfeM8bN94oqSkgXZqmgclqBy5bR46NhexGGl1yGYRqslv8AiGDV1eLP/SUf4gcvwRRy3AYwobu6lno9C+be7dPXpXZ7j0ueAJjBXjUVys9GavJ4xncLSf0JPhz/AJiErhQCiySgijg0qImmrjiHCZXxAEPWho3lq4ihxvClIOaUSCKt4AigvrEibiZyQH7zAAVF23/LRXTOLTcp7h0HWofpQD1gqdhuNITSa6JlTWx/yIOn8Rb/AOspQlgXZuR5eBO2oeNBxE1UzMCA5Gu/d36EwL305JDaHnbaujPDRu0zi6lM5yp00d9a6/aIWO4wCpgxBYbF9NDZvWKI4mYoZTQa9esHl8NWqpCiDsD6NGNFxh+IlJFbvf6E9DE7EdpEqDuQzPl3qLHRnEUAwBVRWa7szVpobWESEcKSTq/j+CJolz+P5MpBzu1A5Zt9WIzDwakUmOEzEKzMTfK9WGm1GbnGwyeGAXDC9gm/4T4xJl4Pa1P5pcRdGsSeATDVhvcAepJidJ4ArQEnlmV8h8o2D3awKENzB9XjIYFayUqUnSmjenlrF8Ua7/QqFFD88awWVJLURFpM4dKST/dcijJTnI5UMIYA/pQouBdJSD1zUFhrGfGmoKMOujIVyo/VqQVUqbVkkNWvXS3ODqws17FL/wD6AMf/AFjNCZoNa7DOLh6Hul/SL4mg4XDKIJWjxzJNPOMVFTFswTzykeHeP7comiSFGqUg8yoW5teIvE8EspT/AGzdwUFSimwYuHynXaHiahmekaoTyrTzBhRHRwlbd5KH5pJLaVAazQ8MGx4aQgSUyjNKUIAIQlKQ/dDkgBnNS1dDGSwmURkJKzez3JqwB1NIhMRUC5DCz9Tzb18IrpmOXnCcrEvmU7pFagFNBSlaksBq1kkat1Z4ri6gGSpXMIISG1FxYOSYjS8cs0CTlAqokkB3aouTXVqVgASKMARRq1vQkGosWqD9SJlVrS5OlQ13rt3G2c1is4NL4ks/qUNspGnO7chtB/8AVZoZ1qryBLF6sz6O/wAoiHDu+UHet21BqDmYvlDXEYpDAN8IAqx/6gh8rNE0H/1ZTushd8xSA5pQuaXI6kizwpWPWVgZCnMRlzUUHZKcz6EF3LU0ZzEbFcRyhkKdw13AHQH5mH4PMKXUpKFKVagygUJLWdiOjaNFMXaMGollssAge7BVkH+4hA79tSB1iYmSsaITQhmUwG1TaKc8UXcKIOjAEMNOnSJcrjC0llkM9DlDjw6c41ETVS3q4Hjs0QMalr1TuN+cW6e8HCgQeQO21PDpAsXYvYgj8a5iihL7sOVtGhp2jgECzgQ+CwlE1dx3m+IW3tYluUSJmFHzttTeMitmTAatQawJSU7Mehi0GDpX5fvSn3jI4ZOqSKeNRb0guqscPRMPeAe1/wA3ERF8GSC6VFuafqWJi+TgX5NvysadP5jMcOrcDanMBwOUMNVGD4ZmUQKgHWg68zFucArQnwJ+WkSZcohkpBa9TXrzg4wpOr+Dww1XJwqhd+V+fOCCUEs7+TXi0nyJUlLrUlJ6gHyFTrSIE7iClMEJygXUa6AUaiYmGmUlrlhuadHLQNeKSFd0kjZIIrZ8xLqHICAqTLopSlLc6m9npctsIKjGIoEJS1auw0NyGfkSD1iKKrETT8OVNGdKST/2YDwEKVhTdTrVW9W1+HKzNA5eOFGB1rp8rs0SpeLDhiAKkM9ue/jGkowB5JOyWSPIQypjmzc9PH8MPNmZhdJGpLBvSAiRZgPpFQXuMFEh+Y8KQ0zDvytcZQWFs37wFaTuPO3L1jFKyNw+23TaASu67gHnvXzgsuadGv8A5Na2hY84CZhL1fqT8rWjFC2ajvp+0XBGnyJhUo0Lkn4hqX/UhR5VJhRME9Gqa+P0MKJ4ivxuICAGDk/p0qQ9Q5Zi/hFd78aKo7EioB0YOQ7E86mLPiXD1LokOLAkkBzTMGcPe8VUvs3PQkD+oBsSCHc7mrkVtpGcXWCpoYEnnUWIoHPNnZ6UgMrih/ShR0egcB/1HT0iSOyaiQZkzN/4oCPAO/yiZJ4OkC9BoS5Zr2q7Ch/aLhqAri6dUlSr1yrIdq1dzbZms9YyPFElgEEUIIsSx2SljRqU5RZp4OjUqd3JKtaVKlOdNGhTMFKA761KAZh7xQqSwbKQXoGHIxMpqpVic4VksxBoCS/6a8yNmgmAxHvBlVQ1u1TV3O+vO0Sv9KSxKUqQzBLpY1qe9mO5vvAFcFJqhQQp7BszC1FesPYlJT3huTypW7jZvxomTJQJAbU9dLnfWKiZOmoIzoUQ9w1+aRr0ifhMelZoSmgoXSXcMRRyXjUpiXLlkPkW3wnK7B6XYs1XuPlElUwzAAMpqw7xcsAKD/G1dCYhKxjsKUJbXbxb81giZ6kBTEAkC1HqQFEPWlC/0ioylDKMy8yA7OSmvQCoPn0jNU8BVxYHvEhhX/JnsajnvEVc5y7jQVqNSw1o52vGMtZZg6XuGYE794hOrP8AaAt0KAtVvN9ab0FNIMhNi2yRrdnb8pFMUlxX6p5gAFiLUJapgi8coZcqEEAsoAsWBo1cqmJfTVngLJMhJ/UBcaNetOod+UEl4YKAYvQaVozHWkVE/jSUEZnpdspy95wS5c1HM1iFP7XTj3ZYbMpkJQA9wKlnJo5LRINjmYYSw6iBy1O9OpjCXOWsNLUUJdnZLnQsXv4HwipQJqBnmFOaj1DqLbEky03qqp5PGWG7VrJyFKSWcD/Ghp3WDczAWieFJcEkk37xcGgqX1MEOFHwpBABFgMt3I+9H2isT2oLkBEo3cBRJYchb0gI7SqdyhJ0ABy9T6cr3gLdWBuyQDYvWnJqNXpvEbE4AGrJUNMwB3NDvWICu1If4NGopwNXNG8fWEntKCoFlC7kF8vPYi1vWIJEvDEjRqh8th8VGArQcrPDTJT1bLSoBKR07rEs/WJWExYPcJ7xc1KU00HeYgs+m0GXjpKSxmy0qNMpWDl0L3NjXSLgr/dlNS7bqN+pUd+UOyqAdXDcq6F6c4eZxRKj3e9Qq7pS4D5AWLEh/wBQ0q9RApk5KUuQVGjsc3eJINFMp3SrTRzSGAhBBDlnGz+LFn8IxlpUpspO34Gdr+RiP/Wq/QkEvlIFFAtbvOksyn5EEQlcWISnPLVK0GaXm0zJJCVVB302rDBNVhmJ7wpTQGv7MWMJWHZ9OZNOrX0iEOKTFAlpTKrRWcXCRmcpUjX9NS2gjBfGDLypCf7g+EhSyCXuyEnLXw570TFSFaEev0MKIUyfPUXBoWugL0r3imohQFgZpqLBnowqE0te5giJCTLchyCWerV02hQogxMsd8MLI61Jet9BBMNLBSsm4D6370KFFgrcZPPeGwLUA0TCxc0pKG/3CwpU2e3hChRKJUieTc/L/EmFcqBsCG5XhQoKKmWFBT1Zm5OzxWTZQzJDUr4fDbawhQoKhomkS1KBOZnfW7QpU8qmrBLgJUfEBLeTnzhQorKzXKANhYaf+R+YHlA8UgIKctMzvzZ2vChQAZM4kEE0AtRrHTwjNdUhyfjCaEijilIUKA17ieKWlTBSg6mvp3o2PsMgZFqYFRWUEkP3U5cqa2Ac0H0hQoysTOKqeWSQCc8wuQHdt/ARTyS+YGoCUkPWrnW8KFGkKeaIGhZ+bB6+JiHMmnKa7w0KJQU2Hj6O3yiOE3FWtc7AwoUQbDg8On+knrYZkS1qSTVlZDUPrWNWkYlUxgoghSg7AB2oHIA3MKFGhts2QnuKyhytYtRswSwFhQB2ve8VeMQJeRSAApk11qtKTU8oUKAuOG4ZJRNcBWUUzd5glAIFbjlAMXhk5Dc0RdSjvueUKFFDS8OlKMyQAQHBG/1gOIQAFKAD0qwP+Y+UKFEA/cA1PzI+UPChQH//2Q=="/>
          <p:cNvSpPr>
            <a:spLocks noChangeAspect="1" noChangeArrowheads="1"/>
          </p:cNvSpPr>
          <p:nvPr/>
        </p:nvSpPr>
        <p:spPr bwMode="auto">
          <a:xfrm>
            <a:off x="80963" y="-890588"/>
            <a:ext cx="2466975" cy="1857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4" descr="data:image/jpg;base64,/9j/4AAQSkZJRgABAQAAAQABAAD/2wCEAAkGBhQSERUUEhQUFBQWFxUWFxgXGRgWGBcYGhcVFxUXGhgYGyYeFxkjGRUVHy8gJCgpLCwsFx4xNTAqNSYrLCkBCQoKDgwOFA8PFSkYFRwpKSkpKSkpKSkpKSkpKSkpKSkpKSkpKS0pLCksKSkpLCkpLCkpKSkpKSkpLCwpKSwpKf/AABEIAMMBAwMBIgACEQEDEQH/xAAcAAABBAMBAAAAAAAAAAAAAAADAAEEBQIGBwj/xAA8EAABAgQEAwUHAwMEAgMAAAABAhEAAyExBBJBUQVhcQYigZGhBxMyscHR8ELh8RQjUhVikqJygjNTY//EABkBAQEBAQEBAAAAAAAAAAAAAAABAgMEBf/EAB4RAQEBAQADAQEBAQAAAAAAAAABEQISITEDYUET/9oADAMBAAIRAxEAPwChVKIN4zkzGpW+8ELUgKk94RzE5E3nD+9rUxHSgu+gjGb4xoNiVPrXeALzOKk0gmV/vGSJTG79YAS55KYApVaE2rEqeimkRVytYgjqUxg6Mb+kkwGfEeYisQExCQupcqFqmJWFkEMbxFw00JLEGpvsIspvE5aEkirRPH2rGbObQiLLgnDZuJU0pLgfESWcbJ3jW8PxdEyanP8ACC+U2UB8Qfdo6Bg/aZIkS0hIzJADBmIA+K2oBPI5QaOY1PQ2rgnY+XLAJDqv3r/nKL5HD5Y/QmzWFog8B7UyMWgKlLuWY0ILOza0i0zgk8jWM3owxkJ/xHkIw/0+W75E+Q2b5QQqhkrh5NYCrhMohsifIRV4zsZh5r9zKS9RQ726xfgw8NSxyPtF7N56HVKOdI/5XtGlTJBQtKSCCDq4PrHo9QeNT7X9jUYlBXLSkThUHfk8XNRzKTMhiL1gc6WULKFApWLgxgtdbxANSTm5wDHEtBk/E8NipWZvlEVVJl5TQkRIXKpcwWfhSA4trDpWCm9YUR+HqKO67iLNQo8UeIWUqSRZ6xb4aa4hoEhwrrzMSJaoebKpS94HLLjmIQWiZh3MPEH3qoaN6JggahUflIdKuUYLIvziMpaFXjIVEYSFb2hLnP8ASNQP7oRg0CM2MBMhoJOFOcAKmDF2hzPIMMJhVap84xqgzZb2rAJksu8X2C4OtZ+E32jY8L2BGUzZ8wy5aU5jQWF3OkWDmuKmZElRtGq4viaiqLzthxdM2YfdjJLslLkigYKrYlnMamTGoCGeTqd4dWJUbk6+rv8AOAwo0i64F2lmYaYhaCXQrMOZYgE9KeUeouD8TE/DypqbLQlXQlIJHmY8iCPRXsaxClcLTmFBNmBPShP/AGJjj+nPxuN8zRkFQHPDvHLK1iSlcZvEVKoJ7yNIIqB5oXvXEACGNHY6bdNovkin7V9kpeMRfJNT8Kx8juPtHJuLYKZIXkmoyq0q+Ybgx3ImKftJ2el4pDKooVChcGOkupji/vGBapN4NKnaQ3EsIqRMVLmBlD1GhiApe3nGcFmlQI5GIE2RlrpAjPVEuWsrQxgIGLS4h+HYw2METJuKxDmS8qn8DEF+iY8Cm90vofSAYae4aJMpehtGgveQoGQRSFATBOq0ZlniFiJpCxByaiAIpcIHnGKlQkK1gHI3jFIOkEUXi04JwFWIWwonU7QqRWyMAqYpkgvG5cB7CsQqYXJ0AbwjZOEcCRJACQ53i7ATLSVKISAHJJYDmTGZ7WoZlSsLKMxbJQgOTt9zyjj/AGw7czcdM92h0yAe6mxVspZHysIft52yVjJxSgkSEEhCR+oj9RANS9uUD7HcHmrKlCUDmSoJKnF6UI6Wjp8HOuJqOYgxWkRd9ocOtE5QWlSFAkFJenTlFKYsSsYUZJQ8IpjSYYR6N9nc4I4fhpaQ39sKPNSyVKPmfQRwzs52Ym4uZlQksGKixoCWFo9Ddn+Bqky0JIAygCnl5M0cf1rfMXUpUSEJjCVLa8EeOGtERDgxjmhvnDVxmTA1HWGK4xC41KlgjvAveGCFtIEtUdEad7QezPvpfvZY/uJrq6uVKk9aRy2XUahQoQdI7zPrSOUdt+Ee6mmcO6FXF350FLfmmpdZ+KAB4lykNa0YSSkpcQ4FXdogbEIaIWIRmGjxa0I3iKqUwtWJgqpCyOo8ospU5w8V60hJMDOLagjUiLg4wDaHjW1zSTCi4a2nEVST/MZSEkgK0Ab942rC9jitjMUADpd/tF/g+zUhH6H61jne5GpzXPlyDz/beGy6DpHUU4SWzZU05CGGFlGvu0P0HgYx/wBY14VpHAuALnTGYhOqiKR0vAYFMtISkARHlYhIoA3IRKm8RRKQZi1BKU72Gzs5iy+fxPHFlJQwcxy/2rdrwSMNKX3RWaQbnRLi4aKTtz7VJiyqXIVllnUCtzZV2O0cvxWOcv8AOvzjtJjN9r3BSzOmBCSwGrhxza7DerR2zstwgSpSapVR3GvPR+ojjHYSQFYhJNDS1H0Ot+YjvOFDJAc9KxjvrFkU/a7svhcUgmcllAUUkqChtRwFNsY43j+whExpSlLTo6Ckn5j1j0MrDFQq7eIitXwQA0AD8oxLeY1kcn4H2BKQCtPME3BbaLfgfsg9+tSl5paH1FfJ/hb5R1bBcDf4wCOf2i5lyAkAACNc2/al/iq4VwKXh0JRKSAAG+v19YnGQYlhMJSYZqIyJXKEZN6CJITDEw8V1DEt9On1gc1PziaRAj9/GJ4rqvxFDv8AaMfeRKxEtwLPEJUnWvj9IxeTdFzUhs7/AFgKztARiGIf7RqdGFOmGzRQdp8MlUpSlMKVUwJA/wBuax2MWfF+LyZKRnmIQ7qAJDsPiPTn4Xjjvb72kKxKvdYdRTJS7mxmKLV5JGg5kxqc3f4zcUk/E5FnKcqXLAlzyq8FTxJYvX1EawZjlyXg8nFN06mO2I3DD8WppSlIBjOIEk5XZ/SKJU4M4J6NWCJ4ll1iYJaVEuwJ1gKkqIzMWcwGbx9Vklh0HzgeG42pLOMwGltaPyi4hKCns0KDji6TcqB1YU9YeA76mZTpDKxzHkfSK5eKYB3iJMxxX3UNW5LgAamPn3Xs55WuJx+VJI0+jwFfFUJAJUwKX+T+TxrHFuOiSCkly1z+xYiOe8T7SrNEki4NSRtTkRcRefyvTPXc5dXxfbSTLIJUlQGgUxppt5tGmdtfaQcUMksAIFu6MxaxfQjl6xoEzGKJd/vAjMj18fnOY8/XfkLMnPvAiYYB4Tx1xhuXs/KvegJZT3DFxe1CCOZs0dwwTlIcg28z6P4RwHsViEpmjMFqL0SFZR1NDrHoTs7KzISp9AWs33veOPc2ty4uJMlg2sSZUjeHQmCk0hhp8wELNASo84d4AmaMwqBPDA1jSDlUDUqsImAzDSIsIrjAzK/bb7QMFzTw6xmi1YhTDy9T1iLiUtYV8YmFdKMfSAzJdD+5i2aivIzDf679IpOOz/dpJDvU2pSwc0Gt4v8A3Z58rDzrFP2l4SJ0pSWqoFwCxsbG3nHPGtedu0HFpk+cpU1ec2cWYFwByEVUTOLSMk1aWZlEcqFvHrEOPTHMocQ0KKJfve7+8AXOJ2howiBQ7w0KKHeFDQoDuS+IpSkk5QK6uSeb3jV+O9o8oOVbH/12oKG0B4hxAMbUdrH1a8aVxPF51lmbo3yjzccO3XYmK45MWaq8bGK5SoYwnj0SSOP00KFCihQoUKAtezn/AM6XZn1YgO1SDQjqQI9QdmJX9hBLElIJPyagp0pHmjsXw5c7FS0IDl7s+UanlTWnWPVGEGRAGwA/NY59fViUoNAySYxKwdYaZiEpDqoBeMqcy/ysNkVyA8Y1HtN7Q5UlJEpSFKGjs2+lfOOZ8e9quNmApRMyAhqCo6K+sWQdP7Se0bC4RWQq96sXCGOU7H7RN7J9rZeOlCbLdJSrKtBqUqprqC9D9o8xrnrWolRUTqalyd93jqnsg9+FqlKS0rN7yYdQoDMmWCLE0J5PZ4uDtjgiArX6ftCUTbTl+fjQGZmNub9dB6xLAiee9tfwxgFjSvM28IcliXrvt0iLNmi1VHk0MEpEwan6fzGR/Kv84rf6li1/n0eJKJz69LGAacwNNfLyiPNS4NjryfmWiWtepHy/BEeeehcU/iM5B5y7e8OyYuYUjuqJVR2BNx18ukaxHZ+1PCgZi15Ukq5fMnWl45PxjBmXNKSCNa6+V46c9b6RAhQ8NG0O8NChQChxDRkIBmhRnlMKA2Xi+JcM/d2DV8o12YjWLXGqcn6xWTXJrGZ6WgGMYP7vaEmVVouoBCg4knQPz0jMSABcPtsIaI+WEExI9zd6lvDxMYykudjpy2ho7L7GuGISkzFITn0IObS4H6Sw6x1SbNpHOfZosS5IDJQbqHdzPoVFNS+gFuem64vGNHHu41ImSsRWx8oHi8QChQAY/mmkQMLxB6WHX61iSqaSNCPD5inpDmrXC+2mZM8hTByTRt+X5WNdQAT+348do7TdjEYpiBlIezseWreUD7G+yyTLme8nJMxQ+EFiimpFzUWt8o3EUnYj2ULxJTOxSVSpFwlssxbG1aoSf8r2beOw4PhEuSgJkoRLQAAwGg5mp6l4OhIDCw+Q8oyXOApr+am8URcZishAuFX5V36PDTsaka+NnNBTzIhTlE/KIMzCpVRVqUD1F/nV/vEDT8QsEuEgUYAueb6Cr1jTO0PbOXIWsLUkFIcgmrklgABWgeN2nYdJskUH7OC7x509o/DTK4hPCncqzbuFJBSX/LRcHSezPbiTipvu0BaFl2KgGV5fD4vG6oURRXncHzjzTwPFqTOl5XBziovcVj0mlamBIegfrzESwSgpxfS9vlpDA0rt+VgaUvVNDtGYNCD5a/xGP9Gr8awGeZoKU3fX7+MaZ2r7Kp9yqYR8IfVxuOWlY6FjE97mD+ERqnb7iHu8JMqBmGWl3hzPZfjihhoeMkJjuywhQTSGywDZYyAeMYzA2iUIJ/Hh4zzA3fwMKILFZc/IflzEZcuu5ew1/aCKVX0bfdzGKUl61J/LbQUy8Ow08PkN4wVJ3NPz8aGmkvU22+QghUNfDxtpUwRgJlNQPL+PCBma1h+dNYIpRpQk6P8AnrGJSTau5gBma/M/n45jFyNxr4wXIBU2tp9qQ+V9GDP+AC0Bvfsu4+ELyqUHuASEC9STQqUa1LsBHVMTPCrEeRP0pHn/AIRxEyO+FZWe11VqlI/SGuo10EdL4T2v98mqiRUlkqc2CRWlftGO5rUbbJnFJu45Go6OWMS0TnY0I50/DGvS8YcxsnU0amrlqRc8On56prpR6+FB6xnmYtrYcJhM3j+au8WsmSEJpFXhcUxSka/nhFjNXs/pG0HABgS5yU0/P4jQO3XtEVgpqJaUBQKApSiSGUsqEu36e4XHMWigl+1CYQ65IKaVQo1uaA30/wCJNbDQ6euY5LMT4fmhECmDU6feNI4T24lzCA6HPwgEEkEqen6bc7GNwwmMC3FCKi+1vChD8ogabiTprofD1rHIfbJJy4mXNdwuUEtq6FLGvIiOrYlDKL/mkct9q2FMyXKUB3kFT7Zf8gdvuIDm6JoBcUN4712C7VHESUhYdaUsSC+bqm4LcmNY8+JSXbWOnezrDKHeCspDc6audN4UdhJTeg9PzxhKO9i7fYRXyMaD+rrV6b+cZjHJFAQdx9f3jAreNTik28egeOYe0ziSSlMsGrvQ8tRer/aN17UY/IsnMKMw3erfOOQdq+LCfPJFUhgk8mBI51eNcz2ikEZJVGJEOI6IdUZG1ufhGJDQVS3SBs49X+sAMiHB1EYiHakShs0KGhQFpmAdRDuafT6nrGGch3ufH9oU0l9IC28RWL732+8Gzt+2mw2gKmdj6feDqVoB+0ECUkk7eJc+cZOG6eAH3gRd6n8/N4LLyhg4f5O3rWALKQlszWroHJsN94Iz1JJJqeZ87AMPG0QwoqLCgvT8rYRLl0Dk5dt+pPUv4QVn/Qgiumg3ow6+tYEmVlBqoEVDEgOG8jbyg+HxQYZbaP6+NXjIbvejciCHfex/mFAP6tRdlLSaZgSTSliNOTecbF2Q4z/TzXzTaliKK8crEkctxeKBSQSABWogEjFKCge6SP8AOo2qDrBXfl8YBCJiVBnrv0ZwQadY2GZjSZbijjmPG8cc7LdoveUWpyBlTlASEg1rla5ajE+rbQO0hSoSpgUQQ4mJFGcU3vc+tIzPQbtngk4qX3mM1AKdcq0uS1mDO73cjR45ZOQqQhSQVA5iMhYsCO6QfG8dDncRQSrvpADm53FK3Nel2jXOJcOTNmCy2dTpu1aPt10aLo1mZxFCU5WKjqRQPq28bh7Pu180TkSle8UhZypr8FcxqfiSEgkirQOR2clUcKAD1B5a1rceXONp7PcPkyyShBJUGUpR7wBDkOagEjT6RYNpmYkkfz67CNZ43KeigCDWtWLEOGDg1PI1eL/+oCQ7tSjNWKjimLCqHptUaxKjV5HZKStWcd1Th6vX7fgjasDw6XLZSUJG7O79NfrpEDhxqx7p0PPQHeLqVOH6hkOrGn7esSKyXikqOXMxuHcP0Jp6xlLCkqDEkbGrdDWBTlpNU5X8H2Ltc7+cUPaHtOcOlSC2ZszWBS4BYixdQp1bnkat7Re0DzFS0G7EkGoINuX7Rz6JuJkTJiiaq5m/J/CHlcFmHQDqY6TIyhPCeLrDdl1quoAcnf1iyk9m5aanMo/mloXuLjVHhnjekcKlN8AB3YEwWTwdAFAP+P7Rnz/hjQUxPwfBp0z4JZIPQfMiN6w2EazNsEj7GJhWpIZPd8/lE8zHO1dnMSKGRN/4KPyDQ8dBTjpv/wBpHJh9oUPMxzeeuv54CBqnB6RNw3A52IURIlrmEXaoHMqskdTG08C7DIlsrFKllRGZMt3S1A5P6i5HdD+No1bJ9JLWimb+8TuE8PXiJglyxmUXLOE0FSVKNEpABcn1jqSOxssuEy0ML/CkUMAldnZEsksSojKyRkFwq7lSw4G0XUB4P2Mw+HUiYV+9mJSrM4SZQUQQ6QpNk6Eu5rBOKcJlT/iCeqQkEbVF2iV7lRsk1roE6AMba36wZOFURVNL1zD5CtYg1Kb2GQ3dmKS96hn3JisxfY+alJCClQOpcOKac6R0MoyB8hpahVXbqHPSMkYxSvhQgNuH8TQMOfOA5GvhEyWf7iCA/g2tRCkAkE2dmEdekjPeujBi+5JYsmKLiPZiTPV/aSBfOtmCqBkhlVNySLUiarmxmlK3Bar0DtfeM8bN94oqSkgXZqmgclqBy5bR46NhexGGl1yGYRqslv8AiGDV1eLP/SUf4gcvwRRy3AYwobu6lno9C+be7dPXpXZ7j0ueAJjBXjUVys9GavJ4xncLSf0JPhz/AJiErhQCiySgijg0qImmrjiHCZXxAEPWho3lq4ihxvClIOaUSCKt4AigvrEibiZyQH7zAAVF23/LRXTOLTcp7h0HWofpQD1gqdhuNITSa6JlTWx/yIOn8Rb/AOspQlgXZuR5eBO2oeNBxE1UzMCA5Gu/d36EwL305JDaHnbaujPDRu0zi6lM5yp00d9a6/aIWO4wCpgxBYbF9NDZvWKI4mYoZTQa9esHl8NWqpCiDsD6NGNFxh+IlJFbvf6E9DE7EdpEqDuQzPl3qLHRnEUAwBVRWa7szVpobWESEcKSTq/j+CJolz+P5MpBzu1A5Zt9WIzDwakUmOEzEKzMTfK9WGm1GbnGwyeGAXDC9gm/4T4xJl4Pa1P5pcRdGsSeATDVhvcAepJidJ4ArQEnlmV8h8o2D3awKENzB9XjIYFayUqUnSmjenlrF8Ua7/QqFFD88awWVJLURFpM4dKST/dcijJTnI5UMIYA/pQouBdJSD1zUFhrGfGmoKMOujIVyo/VqQVUqbVkkNWvXS3ODqws17FL/wD6AMf/AFjNCZoNa7DOLh6Hul/SL4mg4XDKIJWjxzJNPOMVFTFswTzykeHeP7comiSFGqUg8yoW5teIvE8EspT/AGzdwUFSimwYuHynXaHiahmekaoTyrTzBhRHRwlbd5KH5pJLaVAazQ8MGx4aQgSUyjNKUIAIQlKQ/dDkgBnNS1dDGSwmURkJKzez3JqwB1NIhMRUC5DCz9Tzb18IrpmOXnCcrEvmU7pFagFNBSlaksBq1kkat1Z4ri6gGSpXMIISG1FxYOSYjS8cs0CTlAqokkB3aouTXVqVgASKMARRq1vQkGosWqD9SJlVrS5OlQ13rt3G2c1is4NL4ks/qUNspGnO7chtB/8AVZoZ1qryBLF6sz6O/wAoiHDu+UHet21BqDmYvlDXEYpDAN8IAqx/6gh8rNE0H/1ZTushd8xSA5pQuaXI6kizwpWPWVgZCnMRlzUUHZKcz6EF3LU0ZzEbFcRyhkKdw13AHQH5mH4PMKXUpKFKVagygUJLWdiOjaNFMXaMGollssAge7BVkH+4hA79tSB1iYmSsaITQhmUwG1TaKc8UXcKIOjAEMNOnSJcrjC0llkM9DlDjw6c41ETVS3q4Hjs0QMalr1TuN+cW6e8HCgQeQO21PDpAsXYvYgj8a5iihL7sOVtGhp2jgECzgQ+CwlE1dx3m+IW3tYluUSJmFHzttTeMitmTAatQawJSU7Mehi0GDpX5fvSn3jI4ZOqSKeNRb0guqscPRMPeAe1/wA3ERF8GSC6VFuafqWJi+TgX5NvysadP5jMcOrcDanMBwOUMNVGD4ZmUQKgHWg68zFucArQnwJ+WkSZcohkpBa9TXrzg4wpOr+Dww1XJwqhd+V+fOCCUEs7+TXi0nyJUlLrUlJ6gHyFTrSIE7iClMEJygXUa6AUaiYmGmUlrlhuadHLQNeKSFd0kjZIIrZ8xLqHICAqTLopSlLc6m9npctsIKjGIoEJS1auw0NyGfkSD1iKKrETT8OVNGdKST/2YDwEKVhTdTrVW9W1+HKzNA5eOFGB1rp8rs0SpeLDhiAKkM9ue/jGkowB5JOyWSPIQypjmzc9PH8MPNmZhdJGpLBvSAiRZgPpFQXuMFEh+Y8KQ0zDvytcZQWFs37wFaTuPO3L1jFKyNw+23TaASu67gHnvXzgsuadGv8A5Na2hY84CZhL1fqT8rWjFC2ajvp+0XBGnyJhUo0Lkn4hqX/UhR5VJhRME9Gqa+P0MKJ4ivxuICAGDk/p0qQ9Q5Zi/hFd78aKo7EioB0YOQ7E86mLPiXD1LokOLAkkBzTMGcPe8VUvs3PQkD+oBsSCHc7mrkVtpGcXWCpoYEnnUWIoHPNnZ6UgMrih/ShR0egcB/1HT0iSOyaiQZkzN/4oCPAO/yiZJ4OkC9BoS5Zr2q7Ch/aLhqAri6dUlSr1yrIdq1dzbZms9YyPFElgEEUIIsSx2SljRqU5RZp4OjUqd3JKtaVKlOdNGhTMFKA761KAZh7xQqSwbKQXoGHIxMpqpVic4VksxBoCS/6a8yNmgmAxHvBlVQ1u1TV3O+vO0Sv9KSxKUqQzBLpY1qe9mO5vvAFcFJqhQQp7BszC1FesPYlJT3huTypW7jZvxomTJQJAbU9dLnfWKiZOmoIzoUQ9w1+aRr0ifhMelZoSmgoXSXcMRRyXjUpiXLlkPkW3wnK7B6XYs1XuPlElUwzAAMpqw7xcsAKD/G1dCYhKxjsKUJbXbxb81giZ6kBTEAkC1HqQFEPWlC/0ioylDKMy8yA7OSmvQCoPn0jNU8BVxYHvEhhX/JnsajnvEVc5y7jQVqNSw1o52vGMtZZg6XuGYE794hOrP8AaAt0KAtVvN9ab0FNIMhNi2yRrdnb8pFMUlxX6p5gAFiLUJapgi8coZcqEEAsoAsWBo1cqmJfTVngLJMhJ/UBcaNetOod+UEl4YKAYvQaVozHWkVE/jSUEZnpdspy95wS5c1HM1iFP7XTj3ZYbMpkJQA9wKlnJo5LRINjmYYSw6iBy1O9OpjCXOWsNLUUJdnZLnQsXv4HwipQJqBnmFOaj1DqLbEky03qqp5PGWG7VrJyFKSWcD/Ghp3WDczAWieFJcEkk37xcGgqX1MEOFHwpBABFgMt3I+9H2isT2oLkBEo3cBRJYchb0gI7SqdyhJ0ABy9T6cr3gLdWBuyQDYvWnJqNXpvEbE4AGrJUNMwB3NDvWICu1If4NGopwNXNG8fWEntKCoFlC7kF8vPYi1vWIJEvDEjRqh8th8VGArQcrPDTJT1bLSoBKR07rEs/WJWExYPcJ7xc1KU00HeYgs+m0GXjpKSxmy0qNMpWDl0L3NjXSLgr/dlNS7bqN+pUd+UOyqAdXDcq6F6c4eZxRKj3e9Qq7pS4D5AWLEh/wBQ0q9RApk5KUuQVGjsc3eJINFMp3SrTRzSGAhBBDlnGz+LFn8IxlpUpspO34Gdr+RiP/Wq/QkEvlIFFAtbvOksyn5EEQlcWISnPLVK0GaXm0zJJCVVB302rDBNVhmJ7wpTQGv7MWMJWHZ9OZNOrX0iEOKTFAlpTKrRWcXCRmcpUjX9NS2gjBfGDLypCf7g+EhSyCXuyEnLXw570TFSFaEev0MKIUyfPUXBoWugL0r3imohQFgZpqLBnowqE0te5giJCTLchyCWerV02hQogxMsd8MLI61Jet9BBMNLBSsm4D6370KFFgrcZPPeGwLUA0TCxc0pKG/3CwpU2e3hChRKJUieTc/L/EmFcqBsCG5XhQoKKmWFBT1Zm5OzxWTZQzJDUr4fDbawhQoKhomkS1KBOZnfW7QpU8qmrBLgJUfEBLeTnzhQorKzXKANhYaf+R+YHlA8UgIKctMzvzZ2vChQAZM4kEE0AtRrHTwjNdUhyfjCaEijilIUKA17ieKWlTBSg6mvp3o2PsMgZFqYFRWUEkP3U5cqa2Ac0H0hQoysTOKqeWSQCc8wuQHdt/ARTyS+YGoCUkPWrnW8KFGkKeaIGhZ+bB6+JiHMmnKa7w0KJQU2Hj6O3yiOE3FWtc7AwoUQbDg8On+knrYZkS1qSTVlZDUPrWNWkYlUxgoghSg7AB2oHIA3MKFGhts2QnuKyhytYtRswSwFhQB2ve8VeMQJeRSAApk11qtKTU8oUKAuOG4ZJRNcBWUUzd5glAIFbjlAMXhk5Dc0RdSjvueUKFFDS8OlKMyQAQHBG/1gOIQAFKAD0qwP+Y+UKFEA/cA1PzI+UPChQH//2Q=="/>
          <p:cNvSpPr>
            <a:spLocks noChangeAspect="1" noChangeArrowheads="1"/>
          </p:cNvSpPr>
          <p:nvPr/>
        </p:nvSpPr>
        <p:spPr bwMode="auto">
          <a:xfrm>
            <a:off x="233363" y="-738188"/>
            <a:ext cx="2466975" cy="1857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6" descr="data:image/jpg;base64,/9j/4AAQSkZJRgABAQAAAQABAAD/2wBDAAkGBwgHBgkIBwgKCgkLDRYPDQwMDRsUFRAWIB0iIiAdHx8kKDQsJCYxJx8fLT0tMTU3Ojo6Iys/RD84QzQ5Ojf/2wBDAQoKCg0MDRoPDxo3JR8lNzc3Nzc3Nzc3Nzc3Nzc3Nzc3Nzc3Nzc3Nzc3Nzc3Nzc3Nzc3Nzc3Nzc3Nzc3Nzc3Nzf/wAARCACBAMkDASIAAhEBAxEB/8QAHAAAAgIDAQEAAAAAAAAAAAAAAAYEBQMHCAIB/8QATxAAAQMDAgIGBAkJBAYLAAAAAQIDBAAFEQYSITETIkFRYXEHFIGRFTJCUnJzobGzIzM1N2KCksHRNkN0siRTVHWi8AgWJSY0RGPD4eLx/8QAGQEAAwEBAQAAAAAAAAAAAAAAAAIEAwUB/8QAKxEAAgIBBAECBQQDAAAAAAAAAAECAxEEEiExQTJRFCIzgZETI3HwQmHB/9oADAMBAAIRAxEAPwDeNFFFAFHrn+xd/wD92yfwlVxya7G1z/Yu/wD+7ZP4Sq45NAHyiiigAooooAKK9tNqdcS2gErUQEgdpNeSMHGc0AfKKKKACiiigAooooAKKKKACiiigAor7XygArrD0O/q3sn1S/xF1yfXWHod/VvZPql/iLoAc6KKKAPDzrbDanHnENtpGSpagAPbVPI1ZYWHC2q6MLc4/k2SXFcOzCQTnw51LudzhwUgSw6rdxCW4zjx9yEmqx/V9uZwRFvLuc/m7VJ4e9AoAqNWattc7TV3hRRPdfkQXmmkpt0jClKQoAZKO8iuaXLBeUJUtdonpQkZJMVYAHurqg680+hZQ9IlsqBwrprfJQEnuJLePtqbF1Xp2Yvo4t9tzi/mplI3e7OaAOPVxZDatq2HUq7lIINYsHsFdulKFcSgE9hI51Wz9OWKeczrPbpB73oyFH3kUAcaYPdR7K6L1Vof0eNLWwIDyZ/P1e1uKU4M8iUklKB4q2itWal0HIt6m34O8MvvIYZjvuJW8VqzwJQNvIZp41ykspCucU8NlHZ4hbtkm4lBU4tQixEgcS4odZQ+ijPtUKp30BLxQ2d+OGR2nwrYOq4bVmix7W2vHqsco39wV+dcx85auonwSrswar4NqNpS2t2OXr7JbJhwgOENBGQ85nkQOIB5czWjrfQimsZEtSVJUUqSQoHBBHKvTTS3VhCElRPdV27bGG2gA+lbZVtcmbSUrV2oZTwKzyyr7hxLFaNFyZMUv3NfwRaRhSukGX3Rwxnhwz2DywDSRqlJ4Q0rIxWWIyWCtwMspU86TgBAzk+GOdY32lsOKbdQULScKSeYNOeo7qbYwbbYoPwVGPBalnEp8ceK/lJSe44z5cKTMFZAAyTyApZRSeE8nsW2smOirBVoltIC5aBFQRkGQdhPkk9Y+wGojiUJOEOFeO3GB/WvMDGMAnkKa7JoC+3ZpL3QIiMKGQ5JO0keCeJ+yr/0U6Zjy0rvU5oOhtzZGQvincOJUR24yMeOfCtqVbp9Ipx3SI79Vse2Jq9n0SrKMv3hKVdzcckfaofdXiR6JXko/wBFu7S1dzrBQPeFGtp0VX8JV7EvxVvuaDv+jL1Y0lyRG6Vgc32DvSPPtHtFLuK6ZliQqM4IbjbbxSdinElSc+IHZWptS2WNdZ0hlmM1btQNdZyEhWWZYxnc0fnHnt7fPNRX6ZQ5iyyjUOfZr/trq/0O/q3sn1S/xF1yioEKwcgjvrq70O/q3sn1S/xF1GVDnRRRQBW3KFPknMK7Owz2BLDax2fOGe/t7apHrFqsvb4+silGPiO2tpYz7CKbaKAE9EDXcdPUv9nmKKviyLctsAY70LocVqjYtF003Zbiyc7vVpeFKGPmuowePeqm/IqBeLzbbNF9Zus1iKzxwp1YG7wSOZPgM0AJvrOnrZKPrVju2nlrACn2WloYz4qZUUY481DFTbnc31W5iPZbyJLMklS54dQtbbfAbUFIxuPHrHOOPM4xEm6ru92a22KMbZHUcetzUZdUnvQ1yHms/u1SW+GmDcbktK3nXXWGnXnnlblOuZeyVHgOQHAACq6NO21Ka4Jbr0k1F8ljFiR4bZbitJaQTuUE81HvJ5k+JyaqdSyRGlWZxaCsCapW0fGUQy5gDzJ7aumlb20LOMqSCceVU1+bbfutijugKCpTqykjIUlLKsg+8cDzrpTSUMIgg/nyxfYt0iXcjMLbci4uqDrO/i0ySMJfXw4gDAbRzIG7A3HGSRp19LjlvhoVIU+A5OlSCR06zx/KL5lPDIbRzPxiBTiwwiM0oNIJUSVKUTlTiu0knmT3n7qq5cO7zsiTPVDjkYLFvALih4urxj2AedZOlJc8miubfsUbidN6OWmVdZPrd0CQlA2ArSByDbY4Np7vv7Kr7jftU31sptcP4Igq5SZS9i1eRPH+EE+NM9v02xBcK7dDiRXDkmQ6kyXiT25OMH2msNybsEdQcv1zU+tfZJewk/uIwPeDSOEsY6X98jKcc57f98GshaLVFfUh52XeZijnoYoLaSe8kgrPmEjzq3g2HVkobbZa49jYUOCxhtzHcVnLh9mBTONcadhtlizMvrxxxChYT7jt+40vXbWzji1Nqt1zJB4tyZvq4/hbSnPvqdwqj2/wbqdsul+TG96O48IF+/6jjsKPFQAG5XtUoHPspOuirY04tm2sOFKVY6Z58LJ8gkAD7fOrNF6eeVuh22xxFE8VONpWrOOZLqlV9emXWUtmJMvccMPuJQ40w8kIAJwSQjCcY7zWMtkuIo2jvXMmbZ0PB+D9K25kghS2ulXkY6y+t/MD2Ve1jjFlTCPVVocZSNqFNkEYHAcR4VkrswSUUjkzeZNsKKKKYUK156X4SUwoN2aPRyGXg0VpOFEEFSePgUn31sOkX0wupTpuM0fjOTEkexCs/eKw1KX6TNtP9VGt9ThMl6LdW0JSLgyHHAkYAeB2ucOzKhu/erpP0O/q3sn1S/xF1y67O6S1x4R3ZZeccHcAsI4e9NdReh39W9k+qX+IuuNLlnXXQ50UUUp6FYZclqIwt98lLaBlRCSo+4cTWaq+/fomT9H+YpordJL3Fk8RbFm5amuczc1aIwgtEEGVLTucB70ND71kfRNUbFrYRK9dkremzsY9alOFxY79vYgeCQKnGiuxVpq6+kcqy+c+2ffE1EV+elZ/1SP/AHKlVDVv9dmZzsMZsp88vZ/lWsujKPZ7talLtcJazlSozRJPadgqBdEFeorER8gylHy6ID+dTbR+iYP+Fa/yJqHcVf8AeSzI/wDTlEfwpFLL0r7DR7f3/wClvWB15AQSvp0g5HVQrPDt4DNRLlfrVbXOimTmW3jwDKFbnCfopyc1XuQ9b3VedOxVsw3E49YurSGVJ7NyUjCiO3rIpLL4Q7Y1dE5+D1cbhp5lQTcJzbSsBwtyVrypOPmK/pWsrlrZSZcg2eBEislX+jq9WZK0jtJOzJJ7s8PGrv0qog6eYj6dj2+KLitlp+dOG51xxR3ZG9fWwcJPZ7BwrXUSLImPBmMy484RwQhJUa51mplPhLB0K9PGHLeSwk6kvctZL10lFJ/u0ulKPLaMDHhith+jDUL96mosa5VutMko/IPs2pgl/HyFE463IjA44OePNQf09K01Hcl3N9iNK4ojtBW9wnHFQA5YzjceXEjiBmhlRn7bJaD2EvAJcKM5UjtAUOw4wceIrGUZLs2jKL6OqGbVrNjcRqa3yRuyBIteOHd1HE1FuNqlzCRftL2ycnj+XgOJLnmUOhP2KPtpP0b6S30tR23VGREWtLSxIUVPQ3FcEpUrmtskHCj1gThRrYgvzMpssSWnGgoYKm1cRTwpsfKM52wXEhDTpC3uSnXbLGcidDgO+rLciSY/Akb2yMLBIODxB8cV82322jd0jV2jDiUlAakY8COoryIBPfTTIuUCI8I7Wp4zbh/uHn9q8fR5/ZX1dtmvIEhCOnQ6NwcbVncDxz3/AGVbTKK4cufwSWKT5UePyUNpvEK7NuGG4ekaOHmXElDjR7lJPEfdVhVNqSwLmrRMguGFeI35h/bjd+wsY4pPjyrFpnUBuhfg3Bn1S7ROD8dR5j56e9P3Z8QaqjNp4kTuCazEvudaq9M04Lm2+Ak56JtTqh4qOB/lraoGeFc/65uXwpqec+DltLnRN8fkp6o9+M+2sNbPFePc20cczz7FD211f6Hf1b2T6pf4i65PrrD0O/q3sn1S/wARdck6Y50UUUAFV9+/RMn6P8xVhUK8oLlskpHPoyfdxp63ia/kSz0MSKKKK75xAqvWT8LSBk49RSceO9dWFVzoIvDncuArs5bV/wD3+ykmPHszWj9Ewf8ACtf5E1WXm0Sr7qWxwIlwcgdIiSXX2vjhACNwT3E8BmrGyL6Sy25YGN0Rk4/cFSrKEK1/bg4R+TtslaBnHW3tJ9vAmp9Q8Ufg206zbgvImkY2nbWG9KQoDc8c5UwFS155qUsDcT9lLDkHX1rkOSENyJKVHJEO5h9OOf5qQnP8Kk+FbQKhyPPur6AK5KeDqOKZyZ6TXHXtUOSHokyItxpGWZbRbUggYwAeY4ZBBI41W6bvyrOpxLe5np8JdkMgF4IHNKCThOe086376TvR+3qT1m4NEqnrYajsdI4lDccJWVFZJ7DnBAGe7ma1xF9DWoEWxU1RjNS2FqC4s0pCFJHy0rSogj6QTyPt93PduPNqxgXbbDlamvDrlhiKaV8YuPqLvq44dZSyPjcDxwTk9nOmOw+ju4RbyibdZMOQ3HSp1tBUpYde+SFZA6uese/GO3NFsVfokVt+Dpy5TS0va2+x1ogPatttpKUrzxwftpiueqnbRYvWZVpvKZCUEAy4CmklfZuPIDyqqtUtZm+Sax3J4guBfuUI/CGo3n1F11cVDJCCCpT6nvyI4cN5CUk926nzWFjuy22YjVzajmQCPV4zSnZDx7Qk5ThPergB2kZpDtT7sa56TtzmxZlXVEuW9uz0r24EgY4FKcgZ5bgccs1v+BKgXAGVAfjyBktl5lSVcUninI7j2Uk7XF7YjwrUlmQnaS0hd4EdG6a1Z2tuDHgxmlOq7crdWlRznORlX0qfQMJAJzgcz218WdiSQCcDOAOJ8KV16jniS8HIjbCBhLbS1BSwe0rIOM/sg8OPE8hjCErHiJrOca1mRM1Q036u29wDoVtHiONas11BfjGNqW2DE23fnUj+9ZPxgfLJ9hPcKbTd1XZ5xfSKdQ2oo6QDCNw4EJ78dpHDPDOQcC0BaFJWkKQoEFJHBQPAjyrq10tU7W+Tm2W/u7kuClvF+YY0k/eoq8oXH3Mn9pXBI8wT9lc+q4+dOmr5LlogSNKdctMTunZUe1kpyke9RNKibfNWkqREkKSOZDSiB9lQ6ibsa/0W6eChFv3ItdX+h39W9k+qX+IuuVHGltqw4hST3KGDXVfod/VxZPql/iLqUoHOiiigArytIUCCMgjBr1XygBT1DBZiOtKYQEJWCCB3j/8AaqKZdVozHYX3OEe8f/FLVdrSScqlk5Opio2PAVAe/S4/wTn+dFT6h7Qq+NA8QYqgQO38oitZ9GUOzxp79AWz/Bs/hprPCtUC8atREuUZuSx8FPEocHIl5riMcQeHMVhsCcWO3AD/AMo0P+AV6tD81OtnHrTGYnLYtZQ+0ZIbKMuggZwQFdXkcdvGptV9HBRp/rFk96M9KOSnEm1zmcJC/WUTHNp/ZHXJyPEYxyNUM3T9xtTiXtLaj1JHhpylClp9fj5HYUA70YwQeofOnN+9tqcZcvGl7o10J3peMRuSGlDjlJbUpXtArE3d9NXKS6V6haWhzg7AlvISnJxjLbgCknIzwxXJOmJ8mbrSFKhDVlsTfbXH/Lj4Kx0jygQULcbyCQnicbQM4znArBfvSHb9S3eBamrXcXoDSy9OhvBDK3lAjYgpUrCk56xT8ohI762K/EtkCzheoVQVx4+4h98dVAV3byop5kYCj3DupMvtxt98jLYhaYYmREEqE68qU2lI5koBy7j+Ec6aEXJ8IWUlHtj7ab9abpDTIgzGVIxhSCdq2z81STxSR3GkjV2p5j6XVsuJYtLWVpDDoLs7YdyusMhKAkE7eZwc4GaT9L6ftkuXOkuojXCIFJDLnRqDaVgq3JbKiVKQBtHEnjy5Gpx0pFu10kWawIQ2VKS9NQpAMeMQCEkgcd5CjhAIB4k8OBpVChHfIndrlLZEqdPaMRq+6pjxHlJtEY5mvNgJDToUsFpg8sK4LIAwBjwFbckz7ZpO3x4EBEOLHYTtSh5zo0pGO8jiT2nPnWTSujrXpiyG124vAOEKff3lLjqu8kcuWMDsqUbfZbRvlJhx0PkHLhSFOr81nrH2msE90stZNmtscZFIXa43ZtTjl5QuOrh0duAbT5b8qUfYoUla21E6xJj6d0+lLs15QS6hBxtSf7vIIwTxzgggeJ4Xep9SuCeq2WZpMm8yCSGx8SOPnr7BjI4f8mLpbRkW0OevznPXrqsla5C+IQo89oPmesePlXRUONtax7sh3c7rHn2RVSWNeLaZS2xDjRUJCfVoDrbagnHIKUFAdnLNZ7XLcsrjj0rTd9XJWgB2WtwS1K9oOMZxyH3U7UDhitVRh5TZk7srDSECHqLT8eZPul2Q83cluL6ETIywoNpHUQngQn+ueOKT5vpG1LIWotTERkHkhltOB7Tk1u8jPAgEdxqJKtVumDEuBFe+sZSr7cZrOensawpYNIX1p5ccmkf+u9+cymZKamNqGFNyo7a0ke1NbX9BFylXCdNTGYdjWxpjC2AtSmEvFQILe7JTkFWU5xyPbwkv6T08+2ULs8MDvQ3tPvGDTNpiYxp+2R7XGjn1RjIR1yVAEk9vPiTU9mlux3k3hqas9YHeiokK4R5qN0dYJHNJ4EeYqTvHeKiaaeGVpprKPVFFFeHpSap/8Cg4zhwfcaR37vFbfXHZS9KkIOFNRmi5tPco/FB8yK2bJjtyWlNPICkHmDSHfdOXFttx525qZhJzkRUhCwnPatWT/CBV+mvUYbPJDqKW5bhaud2urG0dFEiKcO1hhai/IeV2AISQkeZUQO2szFhkrSh+XeriZ+zatxh1KEpyQSlKduNufD3V6gtWy2Jcet0CS84sYXI6JRWvJ+U65jI9uKiPX6ZJWWYIa344txMS3U+ZGGkfvKV5GqcrubyYc/48FdqC3GzRw/Pvst+3Y2KjLk9C5t5ZaKMBRHzSMY7qYbRa5tgjdBpy7GGzuyUOQmXN/wBJW1Kj7Tmq+Fp16U6X71sKSoK6Dd0q3MHI6VwgbgD8hICPOmaiNEZ53Lg9ldKPEXyZWtQ6nYbw43ZpbgPMJdYyP+OvUnUiJzJa1BpJcpscg0pmUnz2qKVD3Vgrw662y0t15xDbaBlS3FBKUjxJ4Cllo6v4COrs/kXnfgMXttVqstwaZSwlxqE5GcSht8KOVgK/JglJGFA8Np9udy1yLioyL65vZCerbY5Jazz654FxXhgDwNZEajiTLk1a7Mhy6TneKURSChI48VOcgOHMZ8jyq7uthvjcBUmHMafdSQHI0aOlSkfO2lasKI7iBnu7KzUqaltzk0atse5LAsv+u3uGmDZnzEecbOY0Vs9LDaHNb2BlJxwS2gZJPxiAacrNMtGmLPGtNswiTu6ybjviKfcPxllSknconsGT7BS5pyRd7JGU5aJka5tvOKW4xKjhhxxecK3OJ4hYIKesnhyOMV7n6zGomY8KDHZnrmYAjrKUMtqxna6tWQFD5oyTjlU867JPM3wbQnCKxBclle7xfVhx1VztsGIhJUottrXsSOZK1FAPupchwtSaneBsdwlCKR1rtLb6JrB/1TYALh/aUSBjv4032rQbDimpWqHEXGSjGyIkERGD2bUH45/aVnyFTbvqpLDyoVkjomyEZS46V7Y7BHDClDO5Q+aniO0prz9TPyVI9UMfNaymi+jeBp+EuTAvMiPK27pcuYUuNvkHOXAcYAOfiqB7yTxqBbZr8lx5p1ttaWjhMuMolh4fsFQCvsI7lGsrkZ6asPXqUq4vBW5IdThls9mxr4ox3nJ8alnzzVumpsh6n9iS+2ufpX3PlFFFWEoUUUUHoUUV6QhTigltJWo/JSMmvG0gw3wfWXnGHA4yspWnkQf+eFMnwu//ALK57qj2uwrLiXZoASOPR55+dMPRp7h7q5upuqcusl1FVij3gyUUUVAXhUabDRMaDS3X205ySw6ptR/eTg1JooAoXtH2GQsrmQBMWcdeW6t88OXFajivq9MQkICYpUwkckJA2jyFXtFPGycPSxJVxl2hVd05KT+acbWByBJSf51DdtM9vnGWfodb7qdawplR1rW23IaUtBwtIWCUnxHZVEdbau+TCWkrfQgXBSrdFfky2nkNsNqcX+TOQlIJP3UuqDsiZGl3ObHtjiW1Ohq8xSIiOB2BAUUh1ztUvdhPJINNzwkT9UzLNerpJbalJU5AahuoDa2QAFtrG3dvGcnJwQrhyNSW9Lzrch6NEcau1tebDQhXWQ5hpAAASk4UkpGO1G7j8Y0t2qlasdDVaeNbz2K9shXt+J6q4oWxya4VNB7f/wBplIBKVvJCVtJxu2thCOryBAUKs9PXx2LOagSmkw3Y7nQvwGEsxo7BVx3ZcVvdyBuBTwNZYOlNQtKabW/GbajvFcTp5bstMNHYENlCAtScnapZO0cMcM0x2/SVohsqS7G9cfcWXHpUvDjrqz2qV7AABgAAYqZY8m7z4FXU96RdXnLRppkJbeVmddmkpCEj5SW1fKcOANw+L35HDEzAiMwEwW4zSYiU7AxtyjHiDz9vnT8bRAPOMj3n+tefgS3f7MP41f1q2m+qtYw2SW02WPtCK20+1Hdit3KamC4MKjdLkAdyVnrpB5YBx3YrK22hltLbSEobQMJSkYAHcB2U6iy28HIjD2qV/WvXwPA/2Vv7a0jq6YemIktNbLuQlUZA507ptUFJyIjR805++sqIcdHxI7Q8kCvXr4+EL8FLyxEAJ5cfIZrK3Fku/m47qvEINPaUJT8VIHkK9Ur178RHWiXliW1Zp7oyGCn6ZAqczpt5WOmeQjwQCaZqKylrLX1waR0laKhjT8Nv85vdP7SsD7Ks2YzLCdrLSGx+yMVkxX2p5WTn6mbxrjHpBiiiikHCiiigAooooAKKKKACuefSt+mLl9cmiigDL/0ff7W3X/Bp/wAya6AR8UUUUAfaKKKACiiigAooooAKKKKACiiigAooooAKKKKACiiigD//2Q=="/>
          <p:cNvSpPr>
            <a:spLocks noChangeAspect="1" noChangeArrowheads="1"/>
          </p:cNvSpPr>
          <p:nvPr/>
        </p:nvSpPr>
        <p:spPr bwMode="auto">
          <a:xfrm>
            <a:off x="80963" y="-571500"/>
            <a:ext cx="1847850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8" descr="data:image/jpg;base64,/9j/4AAQSkZJRgABAQAAAQABAAD/2wCEAAkGBhMSERUUEhQVFRUWGBgaGRgYGBoaHRgYFxoXGBoYGhgXGyYeGB4lHBgXHy8gIycpLCwsFx4xNTAqNSYrLCkBCQoKDgwOGA8PGikfHBwpKSkpLCkpKSkpKSkpKSkpKSkpKSkpKSkpKSwpKSwsLCwpKSwpLCksLCwpLCwpLCwsKf/AABEIAL8BCAMBIgACEQEDEQH/xAAcAAACAgMBAQAAAAAAAAAAAAADBAIFAAEGBwj/xAA+EAABAgQEBAMGBAUDBAMAAAABAhEAAyExBBJBUQVhcYEikfAGEzKhscFCUtHhBxQjcvFigpIVM1Oyc6LS/8QAGQEAAwEBAQAAAAAAAAAAAAAAAAECAwQF/8QAIBEBAQACAwEAAwEBAAAAAAAAAAECEQMSITEiQVEyE//aAAwDAQACEQMRAD8A51Mhi4LqTYVboSL3h6XxYII99LXLIdlCqeRcfcQCWlBIV8KiK3I6xZJlUAPip8QoK8tI5bXWrMXiEzM9cyWcnRzsdLWguCAL7QbGYOWUKajuSWFWo3mYqOHcImByJyh/puPIwGu5yTcFxt+kDlySSDrAwmcLhKxumh8jDGGWlX5kkXSaHyidg+lNBaJSFNaILy0+sa1oa9L9In0zqnIcFoUU4ZjrZ4BPWdC3ygWGkqUQ55jtDkFqz/6rlOo7wynGiZU5V9axSzwyq3jFTQBpD0JTWJkpehps9B0GkL+6H7xKQile8ZMRqkg/6T9lD7wbGimKXMcBK2oa3d76RayZbAEl+sVc8HV011YjzEEweNLsX6feFaIYOHsQzEV5f5aJIAEtbKclgaN4T+4ETl4hJozvSJoZIUAkMR86b9IcpaIKTQOCRbp036QJEl6uQYbIcVLNUdY0kgFu7dfpCtOT0FaVihDvYiBXI3O0OzFk0HIfaBBhQNBs7CpSRvXWB+UMTFPs0QKA8GwAZTwNIrDQECWGg2WkZiG1jcufRiARzEbXWBGSRUbwwlMwCSH+F9oWXwc/hUO4ic+cY3IxCtKnbfpFSpV8/AzUmwV0+wMInFAKOYFP9ySIvV41lOtKhpY/aMxExK0l2Ihyp0qkYUTATmIfbXzjIYm4RbPLYUtV+fWMik0aRxNJcTEmWf8AVr3iw4dxFDkZgRsC8WSZSS4UEl9xCmN4DKWpsoTsU0NL21iNNPYJMnBIVaoPoQLAEFNC5hZfs0q4mrVQs5t0hDhuHxMuYxBUkWOWx6wh20vvfFNGryrGlLBIe/S3eAqxRD5wUk7/AK2gstaRzex0+UTTHUGrf6eUFFnIbao9CMlpNSBTqKaQHFLJNLDpC2otOxSEkhSmKrUoQOlBUM+4gP8AMuczOjXKqjWZm+L/APRjmsSFCapJNAotsxL/AL9zFphFkpa1LCx26F2tFWolWkrELy+KpanzJ+r941KSSqunoRLCSfASRb5Wenq0MyJLCutTC2ek5c0ChrGZnt8ossFwQFJUoGl/9PleMmpMpX9NyNWAdt3vtGdzm2047SBmGykv0/S/lGYBMuX8SXfeh/fSOglLkKSffslKQCom4csCDe9Ihgp+Fmf9oZkqBZRSpJDEpsu9QQ42hd/Nn/y90rkypSqof6943M4dSjGLNEtMr8L0IB07vrFOVkbj1pBhn2GeHVGbIOohValvRA6k/YCHpWIIvE/eJNx39Xi2asU5YKOosLecQWlv9XM7xaIwyVKA6ltaDTS8JKQsHxD7QyKhB5du0DK3LQ0pXZ/tEAhNzeFs9AAvEwikbUoPQON42EA38oCAmKAuIj7ptdqdYMtDVjYDCtz8ooikyUYEXTpXk0MzCHvAFhN387Q4mhjFrJYhu406QviVVY0e1GB/eG1SAQwLHVv3gZlkDKa3Ylooik1SgQ19KxuDywHZduoq0ZFEvMJjZcyiVJUrZ6+USxswOHoYTn8PlzNA4sRRT/WAS8IUnLnWqtlMWH9whLWk3EGjinL9jEcNxUFWVTpJtmcAjRjaF8WpSUNl7uIawE3wZFgFPPvEUfaeyg6H1yhbEcGQoHK6DyNPL9I0EmXZ1I8yn9R8xBf50UZiDEKVcxc2V8YKk/ml1803ERkYpKi7hvXlFjMxBoRSsL4jDIXVaa7ih89YY05njics8LSHSsV6gAE+TfOGOGzAL3v256NDvFeEEodJzpSX2UN3GtNtoLh5Al5fC9iCo6aab6c4d9iJPVlwWQohRI8JoSaUINzqIvcdLlpyhKQCA51Zm83gMvEpOVSFIJAqFSyyXcNn1+Y0EGWUqlFRTmahazsA4eo784zs26Mb1+lMNxKctPgmokpreX7wl91FQbyhbC8Q+JRSAoZQsAulSqglINQks7c4jIwYSMoWoZi4dIIU1SHdxR6crm8O4XAGbLyoUmWVDwqZKkpVQgqS4p0iLjrxpMp9iJSCk0JzAOw0BChfYgGDzcQtJcjxEi1so0A0F6RUj2N4iuYjCYieCJwUoT5ZJAloYzEsQPFVLU/Fqxjq8XwMSUy0ICimUkJ8VVKABDk6nXtDzwmE+p4+Tvl8V/EsMFoK5fhKgARzGo6xTYeeUnKuqa3joJf/AG+RVTS4/X6RWow+d0qHq0c+Tqxm2pnCSRmllxtt0P2MI+7WhyQpvl2iwlibIqmqRfmOf6xaBKVpC02Nx9o0x5L+2WXDLfHMysWy3OoI84ZMxXY/KLDE8KCqtX511hObglJG/wBY1nJKxy4rPiDBXxBx5RCZw9Kh4Tzr9mjO8YVmNGIM3h6+VLGAKw6hdJg6VquTEkTjTxH9oekknowYm7QsVnWL8L3AMQmYRKv0MI1AtNLQCdLQPRp2i5m8PI0ccmhHETXDKDbAfSKiarlJ2B6pLNG0pyuSSo0vXt8oY92yXSKvUValh9TEUh76n9ooiUzEB7K/4qI82jItpeMLM1GPeMhkaTi61S3XeIypmZbn5CHFKBNy8al4cA3hNKHil+EGBSkECGMXJLPAHS1XbVqPEZfDjFYtiyS52TX6QJy9Rlfs53aCTcSAPCAkcoAmeDYg9DCgphqQSWbQOWvzjCNqHnbzMKnBQElKnSSzUFLkAOSCLtB0lCUk6hRHxVDgaguQXy+cUXEcUoFkKUncWL6gtsQ46xuRPSopzucoqX3Jt5/FpFTyFXT4aWVzFLQArOr8KSyHYFVR4WOwN7QHhiFSwtJS7O5Y+JSVkhQJAalCLUEJy8Rhk1UVJmKy+N8rBm+MLD7GumkLzp60n+otU0pIyLBZgd1IDkGxLmmsJRicokKBYJp4vEdikiruzWNG1tDfs5xNcgHOBOAIbJlBbwgAJ3r0Ztq0mM4sh1U+L/bmB0HhymoN+VQaQLAcX95mCSc5GUAD4SHIUlJDsQN3BBEKzZ709AxP/UZ82XNQU4cIByIIzE5r+8azgAMLbmI8T4/PM1MmbKMtWU5lAOlQsFIVqNwaiOD4f/FDEylBE5NU677HnWLPC+2wxKwVpIyWG4UAC/UpEXn8Z4X3x0uMQo5QkHIL9d92iBlF3akNcLxVAVA11AtsH8oLNknag5Ndt2jz+T2vS4/J6giU4NPQgOHR7peX8Kw45EXhuWsCBYpsw3d/XaCfDqSwx9eUBmjXyggmUeBzVU9UhhV4/DUcBtx94rT1i8nilHGv7RT4iUx5fSN+PLfjl5sP3AlpptA0qBYO5iSjsKGAiYxp67xs5TalEC0RE4g8jAAoxDMRAez8vEtziRlIVoxitExi1vKCyll6mA4zGYEAO9vWkV0yWwblFlNINzyjS8KD8oqXxNioNKD/ABGRYLkNcRkPZaaEx+UMyFwiWMOYZFL0hg0qWFJI0LxXT8KpFXdP06xZy1UjS5m0TfTVKJhuImpaVfEhJ6iCTMECXR4TsbH9IDMSU0UGPyPQxOjYmlqcoYBQlGZRvRLEFjsWqk612hTLrFfxIvM+JQYAGpA+TEHzgk9LtpB7u5INS1SB+LyDHoDvBJKqVtttz5aU9BdEm6hRmL1cmlXu8OSEBQBqDsKpL/6aEHoe0VSi2wc0qGVaE5bVWM1bEDK/K8AOBmJBCJxFdQkkDqa+njeEXNDgZRT4cy/knJSBcTwC8pJWENcVv3P1ES0Uc6Usu6x1HhY9QGSfKNcKklMzOEKUQ1UZSK0JuQ+tgYjMlq/8ilFjb/D/ADiUv3gqBXUqlppzNK+cNJyfgkzPE3UGrHY0oesHwuBykFPhINDp0/ZxFf43zEZq/FKzOn/aGp0MWWDxKlNVMygpRK+hB8Kj1ibVyOv4XjszB8qxzcLpo/00i9UpZABt1jiJWO8QHjSoVHhKSnq5Z+YfrHccNxAXJTNUKiimBLqTQ0HqscueDrwz89akymP7bxpEt1E9h2g384hdgRzKSPrA1UqG0iV72rsTN92SNHHoPSFf5oksnl6MO48BbDX1T1vC0wJRZ3v6MBxiwAwLVhRUhwTzLRhXmLmHsOHSe/r7Q5dFZtz2ISWpAilrA9YbxIZRG0LTg8duPsebfLoPxO6SAOgMYZxVQgcyARG1JtvEAd2G3PrFEkuXWlfrE1BtIgJpFx3/AMRkxTlwCabRNm1RCZNJWkjQPb16MMKUW0FOsCTLYjv1jS5aq1HPeK0VoxmUD3+UZC61V9NG4NDYaA55+rw5hxv6/SFZRhvCrYh4AOpD2LQNcprnygwSDanraITBYGnPQwgEC4iGUmlxqDUQ1k01HzgZB0EIyi8OR8HiH5dR03Ec9O+NeviLO9nNK2bbSm8dOpO5EVmL4QJpKgWUKPVjTUW2ryhylYQwbVBLUs1zVhBJK2Laet6aQCSgl3uKEQzlIymhDOxNW5kecVrxO/TExOJYe5nkJVUhIFOuX+m/QPBBwkTKzFrUrUqL17s3lGpvtUqXKUFmWAPhGUJUt/8A4yx5qoadoq5vHfejxrWrVkHKB1LPGVtjowkq3T7MJP8A23d7Ud9qVhWdw4yXcGh2c11ZRgWD4/7sj+soBg6fidtHQnw9XeLdftHhpwAUlSjbxu9dQWJA3sIz7Vr/AM8d/VdIaYkkEuksoKFRdqEnNbTaF14Qu4ZOy0hQLjQh/Frq8W6vZ1ExJKUMu4yqKSlP5nqW5DzhHHzZ2HVlmBJYB2GR2fxFSXzHccrVJgmWxcdEkTpyKCeEoNwXyk2q6QAfn1joeA+2Df0FqSHqFZcwUaBr3LaxzH8wbpVerO4FnqesJcSSVJCnqKva2tCz8/lF62x3p69hOK5vD/UPMhKe3wg9ofnSgpNCR1r/AJ845v2anZpSJgyFSwK+JRppQh+ZjqJa2A+gjkynW6rsxu5tVTZZANbCB8QkgTSDYgFuRr3rFljzRwOR7/X94p/aBaiM6R8DJUDs7A9Hh6G/S/helG+YixlSw220U2DnkKILlxy+XrSLFEwtlOl+XL1tEmrONYRl5gopJA5gkUqk8ms0Vnv1Oyh30joOIIzgjUAEfP7faKVKS/5usdvHfHDy46y2VM0naMGHKqnSDzJAjUuWQXsfP/EaM9CS8OB6tDElTUhb+bD7H1WJypzwtK2FNV/UOwYRpR/zEZCC6m3hgJLQJ0VEsvYNGQ3ldzGQ9gkAXpDEmYp6AdLfMxE4drFuRLjsbj5xtCw4zeE6c+htCM8jEJsXSdjT52MHyDt9YAZgIZTGnWB/yzB0KYflJp2e0IDKDWPY/ZX2MR95v5RFJoeUZOlnKk6F2bSAi80mColZQB5wJLlQ1F36fvBlEwQ0VypancAFQYkAA6a9oVVwZCgynmJ7fMAAmDFYezk7eqQZKSLkA7DTvDJGRgpPuxLEuWUCySkEB/7tY1ifZ7DrTlCPduLy6fIUMTWutR3FD56xJCjp4h5Efr2haOVyvF/ZmZKQSiYFIew8JfprFBLJTYkNHecbmPKZ7mOInySCT1gkPa74R7UFNFk5OQp5u47dxHS8M4qjEoUhQQFAjKkkVTQUys5YfTnHm6UFUM4aWRUO4tenlWM8sJW2OdjsMd7NGqpIGU3SwelynYu/baKHGShl1DXB3HLQ8vR7H2W4mqcjLMQVlP4wwLGozAs+z3teOf8AanBlMwkJYabG1bBmt6MLDf7HJJ9i6/hPiM0ubLUKIPhO2Zyfm8d2QbdvXox57/CosueDT4C2/wAb/p3j0UG7Rnzf6acH+VZxmeUoKn+EFXkKfNoo/ZfjCphPvKEnxZuteTRae1c7LhZzVJSwANXJADPHEyZiFnMFKSsCqFOnMBox16PpDwx3iM8tZO34ph5aEqWgPzG1f0isGNFSctLAa6Oa9oWwvGELSBMAIILJTahcEnTn3hTAFHvHWRTTdt4z62L7RfYCWpQzF617WEVHEMNPRMUZQQpN8poQOVa1eOxwCUrDgUAEUnHpWSYKEhnDX+d9Yviy/JHNPxcyni8pRyreWv8AKunkqxhtI2Pzf5iNz0omA5khbaKFQPqIQTwko8WFXlP/AI1VB7x2OL06ZII8QcetYAvBrSXlrLflIced4GrHzpf/AHpWUfmDkd4cw+JQoEpUD9fKA0UOEijf5jRUTrE8PQBwW3ia0A2HcRIbkzCmoaNRBUotG4eiBTP0Lg7EVgoNDR+WkbmK0mJcfmFW+6fpEMjVcqTuNBzaJtXpJEgGgo/4Sa9jr0MFlyQk1cnZvTQXCzEAeEOTqPuYbUl71O4/WJMtlSqmu1DGpmGOUajraJqljZ/kfpXtBsGjOlYzMw619CHNkr5Uu5Gp+QiUxL7vuPuIISB0FB2iJrZQHI1HncRUSEXArbcffURvL+0SBKSHDc7gxMSw9mO4+41hhH3Cf9Q6K+xiPumsrzH3H6QewcsB+YW/bvGppDVhkreKJCgN3v2isXwZxF1PALV10MWuC4e4FIyzy1W3Hj2jznifCFS/EnSAy3SpOYZCoOCdQbEPHoXHOD+EjennFZxThiZsopaqQShqMQC1Yc/IrelV2F41Mkg5E5nbzANRqTz2gf8ANTZpzKqbEdSAAdP0eNcDSJktJmEqJuKiltNYtcdiAhIlyZbrYMDQJ2zV71vlPaJ540vs2n/D5JGMWTR5an65k/qRHoSyxFvpHIewWGImTSohRSlKdi6iVF/+IjrpiQ8Zct/JrwzWLnfbLGpRLy6qUltqeJ+xAjlMPNoUllA3Bq73eLX26CVrSF0ASdSOWhtSOWkKKX93N5kTADropLG3IxthPxYZ38hsThShX9NRAUoAvVtKHYx1/AfY8Kq5zamONxGbKTmzi7EBwd0kM/QiPRvY7jYmSwRV/Rh5TwsfroMNgjKSEsKaxzPtHiHm5dgG6F/2js5c3Pp3tHnftrij78hIBLgfE1qlnprGEx1lK17bllKmU5AUPXW4/eIJlFBo/wCkZh8QSADbrUfrDJGrv0+8de3KyXPXVzmTsag9YXm8Kkk+9SChSb5dd6QYTWNIkub4S2o252gphYeaCkMqwY8jsY3MVWDrwqF1ZlN8Qoe+hjF4Ren9Qf8A2DchRXZukBFVKLOewjIDOnBRYPT1a8ZDIX3he96UjCkO4Ux336ixPOMUfQjEo1iWgsiUkGhKFH8QqD2tDU1cxIDpcfmRXzFx84DIRofKGErUmoNNjp3vE0gc5Vq/MWEbkzjmIejMeZv66xCegK8RGVR1TQ13Fj3EAmZ010GoqR1AhwUwcOohxUeR7j9Ihh07EQxJnOHB7iJTJAVUeFW+h6j7iDYYNtIwgD94VmZknxUf59xBETEn4g56+ngJBU9jQ+toxErVBy8vw+X4e0MJy6J+USydoNkWWk5kgpY5hVhW9iI6vA4dgNY5pYNP7h3q0dpgJFBHPzfY6uG+VQccICa707Xjn5s0ZSzmhsD9YseNTyZqnsCQO3W0V8+YSkhzYiN8MdYsM7vJz3svgFmfMSKy2KjoHPwgHd83kY6aVw5WRigoDk1uTQOavyFfvB/YrhOVJnKFVEhP9gF9r23aLXFqJCVM5Z66E721aM77W0nmlf7F8KXLViM4bMtJF9AXvWxEdNONoX4RLUZOYkZlKKu5NezNDWfct60MYZXdbYzUcH7c4Tx5iXZNORc/qD2jzqdPagehYHMCe7R6l/EEEFKWd00Ojg/TXyjg8Hh0KUQTvZtAaUjqwusXJyY25EMJiFMQdaO5p9v8x3f8PSrJMIrkmVF3CgCPXWOZx2BSlLoUApvhbwk3IP5T8o6r+FM55c0qpmUrr4SnyuYdvlp4zWUld0cX4XsNjRu8efe1ONSJ7HQEk3AKmudLXju8bKBS7sxfrTWPJMfxLPOmLAOXMplAlmBYO1Ra9oxw3a15NSLGRNBDuCm9D9HhyViWIaxprfnfz+sUYQD4gWJq412dgyta35wSTiCKKtoofD0OqT1jdzr2ZMUAMic/dmH3gknHImUSS4uCkgi2jQlhMcUncaj7xYGYDVNbejCpeCJSRZ/n9IxE9QPQxOTNzCo6dtRAJxmOTlSoHSx89YvY+JzUpmfGl+diO4rGQP8AnkrISXQofhUGpyOvnGQbGkVCCIS1Qf2gWExcuaHQqt2NzBDT94StiJTrEpkywepb94xBBsR2jcsOpz+EOYmwbYpRK2DMK/pERMrXpEpcks2pr3MZPk8oAIlKCfh7ih+UECCNaeuxgUkCHPdvaEQKkOGIcQjNwmUuKp+n6iLXI0bTLhbPSvlK8uUTM0C7/wDEn6CGV4VqpruLdxz+sRCmt684okMOpKiCC9Q7cq2vHUYeaTlZv0772jncKc01ILXFWi7wOaXbxUHIgn5ERhze2Onh+VVe0MgJxCmBDsTzJDnqIr5eDzEAUfTT9odxSJuYicvMbpA0SdNnhnh2HZlKsTltRmLknSrRtbrFhJvI2jwpCEuMrJAAozX8m10iqx+IZ0pJOnPSgD7DziwxMvMo5dCC3TvQCh6iKTjBCUFQZmpTkfXeIka1fcFxGaQk1etBvzbvDstbDXSh59Oscx7GcSRkyqJExJX0UMpW9Nqjy3jqZMugcMSBc/lAenkO8Z54ayXjnOrnfbfChQlKJYhwQdXY/YxxKsNJQCozRKKQDlICswNUkJ115x0P8R/aHJLTKSg5noosQMmZJYGrkH69I8uVNdTkuesbYYXXrLLkm3VT8aibJASPFVT2oXo2pZNTHW+wWHElCAr8ea+mY0+kedcJxMkJmImguoAIUKsa72q0ezcPwaFSkslsqQA+jRGf4+NMNZeqv2w4r7iUtiQ9A51NH+ceYSsSpJ8RGhCgSxNv9p0YiO19t5RXMlo0AzFvIODpfzjk8Tw8o+FNC7pJoRvqDFcdkiOWW0WUXHgVlNeaVc2SKHmPIxFM8uXudNxuGooQpJWoB0EFvwG45BV1d9oN79K03fcKd09DQg+uusYU9IV+VyPy0Lf2/p5bRY4TE9xqN/3vFAnEKBq5G722f9fNosJCyag1+vXY8/QdiZ46cTKeG1LadRpEkq3iq4fjyk0uLh2POt+0XUtaVu1Dc0idKBmJSQygFagEPXflGRKWQokJUFZaFqsYyDQVuI4C/iDoVoUn7QCdj58k/wBRAmIp4k0PeOiMwdYVmKzM9doo7FfhuKypgoCD0/SHJRKiANS5c6Cw51rAJ3CEqU48C/zJ++hgmFRMQ5Un3ibZkgaatE0RY+61Brsfs0DIIMFwWKlF8qw+z16MbQTETA8TFByJAvSGictwR2p52gEsev3htKyOUMIsHeN5o1MmGFVz/WsTobHWkmBzsPqm+o3/AHjEYhx+8T94/eDQ8T4TOloUqZM/DQcqFyRuzN1h/H4+XKkKxDqKABark0ApuaRUzp6k/CAQaLBq6a/OF8bPzJShJUEJLsQ1a0YUbV71guEv1UzuM8SXi1zCCSRMUzAVAeyW1az386dJJw+VLapFa827Vc945WVhitQCaKNr0fXs7x0uKBSgs/4Q5NSlILB77+cGUgw/pTKXyhmJand/OE+KYfMnrT7/ACAAhxM+gADEvrbrteIYgAAtWv3ZhpoPOF+1344GbxNWHU0tnqC4d7P8kt3i7wPtNMmjLnIUSSDyzFSv/ZAbkIrePcNdT7nlFtwDChCXAD2fl18vKN8tac+Muy3HvZUYtQWZiwsJYWI3qKeYMcRxX2anyKqRmT+ZFRvUXHcR61TLzt5xqQEjQ/bvvEyi4vFMKr+pLND4007ikfSSJf8ATrrsKx55xf2Qw86aiYhpa8ySco8KhmDggMxbUdwY9CxcwsMpsLdYy575G3BLPHnPtnjSjGFIy/AmpulxdJBGapLg0ipXmookkUqOe4Ia/wCG3nBfb/FgYxi75EEHY1FKcoqBxaaW94olIFEijudRqdKcojGXUaZZTdieKw/iKkMlTfh/GD5AdIBNwpJckv8Ams52UNRo9xo8OyllQqFIS1C2W236+ZgUyaU1BLHUEh9sxpTk8aysMiAxBQcixlBd6kuC4uaEabb1hqQsIPhBy7XbTw79PLaJrQJiWUE70uObswpu4POFQkoVlDqTo1fIu/Y9njSXbJdYeY7F35jbb9jzhyXjwntofratYrZRBqkMd6kHYEfcVjeMSpg1xtX7fKEvfgvBEolTFTETFgqJUpBDDLdQFa6nlGRRiaoLdXSx+RFDGQymWnohRC6jt5Q2JLRAytRE7VpCSqzjs8My8UgUDjQDeFFYUrBymo3s/Noq1yvGEEqAOuoVuIAv5q03p5QEzRt2gPuEv8RNPRja0AVJ1qTV9ukOUtDyZz39evtDClEC4PnEUSEpBUDcD5bawP3qG1f69NoXY+ogxIF/rGzOGo8xASGGYlgS256waWoEC5rUHWDsWkffozNlTpVt4lMmgaD5xNHDSpygdHZusDkYJavEfVYO0PrWImBRZgTp6eNLwhewHeJTZSkKTbVzpalIlKVMJfwsYW9n1McLwhCwo1As13NPvDHEJ+YAENUqLtTyFsrV/eDrllKUObHxH/Vdg1bgDtCHEcQ6idSB5UB/9mhaUjIFmOXOoWrZzr/abxGX8Acl2Hfm/rSMwuJSA7WDP1IBb/krzjSEkEN8JJbso1+UEnp2+Kfi0oKWyiBW1fEXYAc7n/aYsMFhf6aWZiHcHerwvxlaUkzD+EOaOwSyrasHjfBpExMhAewbTm36Q9p1/FkpNLevtAfcHQjziKpKwxLMYDjP6acyj5b3hywtUVaSliSn4k/MgUjrAt31jzdXGKgkBkqFK+XoR2/BOKe8cCWUtLQTUEeO3ycxlzYW+tOLLTg/4v8ADSDh5wFwqWas7HOPqY4nD4rOAk+E6EUIpo3zj17+IyULwssLSClxW5DgsRaoYVjxjESTLms5BAcHloaa6RrxzeOmWeXu/wCrfhc8uZakupx4vESzWYPrUGHP5i+qbMS/nRnFOdRFRhsWJmUOULBoq7vT6kQycSCDlYlNVBiACWCiH1LDf9VYfaWHV4fOAEm9j+veAYbDLBZVCzOaO+he8E4XPaponXf+4c4usXhhlGYOdCNjavz5QY7lTYUk4PKpixPdh37xOZLqwPl+4+8EJKkp/CBRganqd4suEcIExZJ+EN5lm8xFXwa345+bhFUIUPI/YxkdDxnBJlKBFHUCEaABjUvr8oyEWpH/2Q=="/>
          <p:cNvSpPr>
            <a:spLocks noChangeAspect="1" noChangeArrowheads="1"/>
          </p:cNvSpPr>
          <p:nvPr/>
        </p:nvSpPr>
        <p:spPr bwMode="auto">
          <a:xfrm>
            <a:off x="80963" y="-868363"/>
            <a:ext cx="2514600" cy="1819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10" descr="data:image/jpg;base64,/9j/4AAQSkZJRgABAQAAAQABAAD/2wCEAAkGBhMSERUUEhQVFRUWGBgaGRgYGBoaHRgYFxoXGBoYGhgXGyYeGB4lHBgXHy8gIycpLCwsFx4xNTAqNSYrLCkBCQoKDgwOGA8PGikfHBwpKSkpLCkpKSkpKSkpKSkpKSkpKSkpKSkpKSwpKSwsLCwpKSwpLCksLCwpLCwpLCwsKf/AABEIAL8BCAMBIgACEQEDEQH/xAAcAAACAgMBAQAAAAAAAAAAAAADBAIFAAEGBwj/xAA+EAABAgQEBAMGBAUDBAMAAAABAhEAAyExBBJBUQVhcYEikfAGEzKhscFCUtHhBxQjcvFigpIVM1Oyc6LS/8QAGQEAAwEBAQAAAAAAAAAAAAAAAAECAwQF/8QAIBEBAQACAwEAAwEBAAAAAAAAAAECEQMSITEiQVEyE//aAAwDAQACEQMRAD8A51Mhi4LqTYVboSL3h6XxYII99LXLIdlCqeRcfcQCWlBIV8KiK3I6xZJlUAPip8QoK8tI5bXWrMXiEzM9cyWcnRzsdLWguCAL7QbGYOWUKajuSWFWo3mYqOHcImByJyh/puPIwGu5yTcFxt+kDlySSDrAwmcLhKxumh8jDGGWlX5kkXSaHyidg+lNBaJSFNaILy0+sa1oa9L9In0zqnIcFoUU4ZjrZ4BPWdC3ygWGkqUQ55jtDkFqz/6rlOo7wynGiZU5V9axSzwyq3jFTQBpD0JTWJkpehps9B0GkL+6H7xKQile8ZMRqkg/6T9lD7wbGimKXMcBK2oa3d76RayZbAEl+sVc8HV011YjzEEweNLsX6feFaIYOHsQzEV5f5aJIAEtbKclgaN4T+4ETl4hJozvSJoZIUAkMR86b9IcpaIKTQOCRbp036QJEl6uQYbIcVLNUdY0kgFu7dfpCtOT0FaVihDvYiBXI3O0OzFk0HIfaBBhQNBs7CpSRvXWB+UMTFPs0QKA8GwAZTwNIrDQECWGg2WkZiG1jcufRiARzEbXWBGSRUbwwlMwCSH+F9oWXwc/hUO4ic+cY3IxCtKnbfpFSpV8/AzUmwV0+wMInFAKOYFP9ySIvV41lOtKhpY/aMxExK0l2Ihyp0qkYUTATmIfbXzjIYm4RbPLYUtV+fWMik0aRxNJcTEmWf8AVr3iw4dxFDkZgRsC8WSZSS4UEl9xCmN4DKWpsoTsU0NL21iNNPYJMnBIVaoPoQLAEFNC5hZfs0q4mrVQs5t0hDhuHxMuYxBUkWOWx6wh20vvfFNGryrGlLBIe/S3eAqxRD5wUk7/AK2gstaRzex0+UTTHUGrf6eUFFnIbao9CMlpNSBTqKaQHFLJNLDpC2otOxSEkhSmKrUoQOlBUM+4gP8AMuczOjXKqjWZm+L/APRjmsSFCapJNAotsxL/AL9zFphFkpa1LCx26F2tFWolWkrELy+KpanzJ+r941KSSqunoRLCSfASRb5Wenq0MyJLCutTC2ek5c0ChrGZnt8ossFwQFJUoGl/9PleMmpMpX9NyNWAdt3vtGdzm2047SBmGykv0/S/lGYBMuX8SXfeh/fSOglLkKSffslKQCom4csCDe9Ihgp+Fmf9oZkqBZRSpJDEpsu9QQ42hd/Nn/y90rkypSqof6943M4dSjGLNEtMr8L0IB07vrFOVkbj1pBhn2GeHVGbIOohValvRA6k/YCHpWIIvE/eJNx39Xi2asU5YKOosLecQWlv9XM7xaIwyVKA6ltaDTS8JKQsHxD7QyKhB5du0DK3LQ0pXZ/tEAhNzeFs9AAvEwikbUoPQON42EA38oCAmKAuIj7ptdqdYMtDVjYDCtz8ooikyUYEXTpXk0MzCHvAFhN387Q4mhjFrJYhu406QviVVY0e1GB/eG1SAQwLHVv3gZlkDKa3Ylooik1SgQ19KxuDywHZduoq0ZFEvMJjZcyiVJUrZ6+USxswOHoYTn8PlzNA4sRRT/WAS8IUnLnWqtlMWH9whLWk3EGjinL9jEcNxUFWVTpJtmcAjRjaF8WpSUNl7uIawE3wZFgFPPvEUfaeyg6H1yhbEcGQoHK6DyNPL9I0EmXZ1I8yn9R8xBf50UZiDEKVcxc2V8YKk/ml1803ERkYpKi7hvXlFjMxBoRSsL4jDIXVaa7ih89YY05njics8LSHSsV6gAE+TfOGOGzAL3v256NDvFeEEodJzpSX2UN3GtNtoLh5Al5fC9iCo6aab6c4d9iJPVlwWQohRI8JoSaUINzqIvcdLlpyhKQCA51Zm83gMvEpOVSFIJAqFSyyXcNn1+Y0EGWUqlFRTmahazsA4eo784zs26Mb1+lMNxKctPgmokpreX7wl91FQbyhbC8Q+JRSAoZQsAulSqglINQks7c4jIwYSMoWoZi4dIIU1SHdxR6crm8O4XAGbLyoUmWVDwqZKkpVQgqS4p0iLjrxpMp9iJSCk0JzAOw0BChfYgGDzcQtJcjxEi1so0A0F6RUj2N4iuYjCYieCJwUoT5ZJAloYzEsQPFVLU/Fqxjq8XwMSUy0ICimUkJ8VVKABDk6nXtDzwmE+p4+Tvl8V/EsMFoK5fhKgARzGo6xTYeeUnKuqa3joJf/AG+RVTS4/X6RWow+d0qHq0c+Tqxm2pnCSRmllxtt0P2MI+7WhyQpvl2iwlibIqmqRfmOf6xaBKVpC02Nx9o0x5L+2WXDLfHMysWy3OoI84ZMxXY/KLDE8KCqtX511hObglJG/wBY1nJKxy4rPiDBXxBx5RCZw9Kh4Tzr9mjO8YVmNGIM3h6+VLGAKw6hdJg6VquTEkTjTxH9oekknowYm7QsVnWL8L3AMQmYRKv0MI1AtNLQCdLQPRp2i5m8PI0ccmhHETXDKDbAfSKiarlJ2B6pLNG0pyuSSo0vXt8oY92yXSKvUValh9TEUh76n9ooiUzEB7K/4qI82jItpeMLM1GPeMhkaTi61S3XeIypmZbn5CHFKBNy8al4cA3hNKHil+EGBSkECGMXJLPAHS1XbVqPEZfDjFYtiyS52TX6QJy9Rlfs53aCTcSAPCAkcoAmeDYg9DCgphqQSWbQOWvzjCNqHnbzMKnBQElKnSSzUFLkAOSCLtB0lCUk6hRHxVDgaguQXy+cUXEcUoFkKUncWL6gtsQ46xuRPSopzucoqX3Jt5/FpFTyFXT4aWVzFLQArOr8KSyHYFVR4WOwN7QHhiFSwtJS7O5Y+JSVkhQJAalCLUEJy8Rhk1UVJmKy+N8rBm+MLD7GumkLzp60n+otU0pIyLBZgd1IDkGxLmmsJRicokKBYJp4vEdikiruzWNG1tDfs5xNcgHOBOAIbJlBbwgAJ3r0Ztq0mM4sh1U+L/bmB0HhymoN+VQaQLAcX95mCSc5GUAD4SHIUlJDsQN3BBEKzZ709AxP/UZ82XNQU4cIByIIzE5r+8azgAMLbmI8T4/PM1MmbKMtWU5lAOlQsFIVqNwaiOD4f/FDEylBE5NU677HnWLPC+2wxKwVpIyWG4UAC/UpEXn8Z4X3x0uMQo5QkHIL9d92iBlF3akNcLxVAVA11AtsH8oLNknag5Ndt2jz+T2vS4/J6giU4NPQgOHR7peX8Kw45EXhuWsCBYpsw3d/XaCfDqSwx9eUBmjXyggmUeBzVU9UhhV4/DUcBtx94rT1i8nilHGv7RT4iUx5fSN+PLfjl5sP3AlpptA0qBYO5iSjsKGAiYxp67xs5TalEC0RE4g8jAAoxDMRAez8vEtziRlIVoxitExi1vKCyll6mA4zGYEAO9vWkV0yWwblFlNINzyjS8KD8oqXxNioNKD/ABGRYLkNcRkPZaaEx+UMyFwiWMOYZFL0hg0qWFJI0LxXT8KpFXdP06xZy1UjS5m0TfTVKJhuImpaVfEhJ6iCTMECXR4TsbH9IDMSU0UGPyPQxOjYmlqcoYBQlGZRvRLEFjsWqk612hTLrFfxIvM+JQYAGpA+TEHzgk9LtpB7u5INS1SB+LyDHoDvBJKqVtttz5aU9BdEm6hRmL1cmlXu8OSEBQBqDsKpL/6aEHoe0VSi2wc0qGVaE5bVWM1bEDK/K8AOBmJBCJxFdQkkDqa+njeEXNDgZRT4cy/knJSBcTwC8pJWENcVv3P1ES0Uc6Usu6x1HhY9QGSfKNcKklMzOEKUQ1UZSK0JuQ+tgYjMlq/8ilFjb/D/ADiUv3gqBXUqlppzNK+cNJyfgkzPE3UGrHY0oesHwuBykFPhINDp0/ZxFf43zEZq/FKzOn/aGp0MWWDxKlNVMygpRK+hB8Kj1ibVyOv4XjszB8qxzcLpo/00i9UpZABt1jiJWO8QHjSoVHhKSnq5Z+YfrHccNxAXJTNUKiimBLqTQ0HqscueDrwz89akymP7bxpEt1E9h2g384hdgRzKSPrA1UqG0iV72rsTN92SNHHoPSFf5oksnl6MO48BbDX1T1vC0wJRZ3v6MBxiwAwLVhRUhwTzLRhXmLmHsOHSe/r7Q5dFZtz2ISWpAilrA9YbxIZRG0LTg8duPsebfLoPxO6SAOgMYZxVQgcyARG1JtvEAd2G3PrFEkuXWlfrE1BtIgJpFx3/AMRkxTlwCabRNm1RCZNJWkjQPb16MMKUW0FOsCTLYjv1jS5aq1HPeK0VoxmUD3+UZC61V9NG4NDYaA55+rw5hxv6/SFZRhvCrYh4AOpD2LQNcprnygwSDanraITBYGnPQwgEC4iGUmlxqDUQ1k01HzgZB0EIyi8OR8HiH5dR03Ec9O+NeviLO9nNK2bbSm8dOpO5EVmL4QJpKgWUKPVjTUW2ryhylYQwbVBLUs1zVhBJK2Laet6aQCSgl3uKEQzlIymhDOxNW5kecVrxO/TExOJYe5nkJVUhIFOuX+m/QPBBwkTKzFrUrUqL17s3lGpvtUqXKUFmWAPhGUJUt/8A4yx5qoadoq5vHfejxrWrVkHKB1LPGVtjowkq3T7MJP8A23d7Ud9qVhWdw4yXcGh2c11ZRgWD4/7sj+soBg6fidtHQnw9XeLdftHhpwAUlSjbxu9dQWJA3sIz7Vr/AM8d/VdIaYkkEuksoKFRdqEnNbTaF14Qu4ZOy0hQLjQh/Frq8W6vZ1ExJKUMu4yqKSlP5nqW5DzhHHzZ2HVlmBJYB2GR2fxFSXzHccrVJgmWxcdEkTpyKCeEoNwXyk2q6QAfn1joeA+2Df0FqSHqFZcwUaBr3LaxzH8wbpVerO4FnqesJcSSVJCnqKva2tCz8/lF62x3p69hOK5vD/UPMhKe3wg9ofnSgpNCR1r/AJ845v2anZpSJgyFSwK+JRppQh+ZjqJa2A+gjkynW6rsxu5tVTZZANbCB8QkgTSDYgFuRr3rFljzRwOR7/X94p/aBaiM6R8DJUDs7A9Hh6G/S/helG+YixlSw220U2DnkKILlxy+XrSLFEwtlOl+XL1tEmrONYRl5gopJA5gkUqk8ms0Vnv1Oyh30joOIIzgjUAEfP7faKVKS/5usdvHfHDy46y2VM0naMGHKqnSDzJAjUuWQXsfP/EaM9CS8OB6tDElTUhb+bD7H1WJypzwtK2FNV/UOwYRpR/zEZCC6m3hgJLQJ0VEsvYNGQ3ldzGQ9gkAXpDEmYp6AdLfMxE4drFuRLjsbj5xtCw4zeE6c+htCM8jEJsXSdjT52MHyDt9YAZgIZTGnWB/yzB0KYflJp2e0IDKDWPY/ZX2MR95v5RFJoeUZOlnKk6F2bSAi80mColZQB5wJLlQ1F36fvBlEwQ0VypancAFQYkAA6a9oVVwZCgynmJ7fMAAmDFYezk7eqQZKSLkA7DTvDJGRgpPuxLEuWUCySkEB/7tY1ifZ7DrTlCPduLy6fIUMTWutR3FD56xJCjp4h5Efr2haOVyvF/ZmZKQSiYFIew8JfprFBLJTYkNHecbmPKZ7mOInySCT1gkPa74R7UFNFk5OQp5u47dxHS8M4qjEoUhQQFAjKkkVTQUys5YfTnHm6UFUM4aWRUO4tenlWM8sJW2OdjsMd7NGqpIGU3SwelynYu/baKHGShl1DXB3HLQ8vR7H2W4mqcjLMQVlP4wwLGozAs+z3teOf8AanBlMwkJYabG1bBmt6MLDf7HJJ9i6/hPiM0ubLUKIPhO2Zyfm8d2QbdvXox57/CosueDT4C2/wAb/p3j0UG7Rnzf6acH+VZxmeUoKn+EFXkKfNoo/ZfjCphPvKEnxZuteTRae1c7LhZzVJSwANXJADPHEyZiFnMFKSsCqFOnMBox16PpDwx3iM8tZO34ph5aEqWgPzG1f0isGNFSctLAa6Oa9oWwvGELSBMAIILJTahcEnTn3hTAFHvHWRTTdt4z62L7RfYCWpQzF617WEVHEMNPRMUZQQpN8poQOVa1eOxwCUrDgUAEUnHpWSYKEhnDX+d9Yviy/JHNPxcyni8pRyreWv8AKunkqxhtI2Pzf5iNz0omA5khbaKFQPqIQTwko8WFXlP/AI1VB7x2OL06ZII8QcetYAvBrSXlrLflIced4GrHzpf/AHpWUfmDkd4cw+JQoEpUD9fKA0UOEijf5jRUTrE8PQBwW3ia0A2HcRIbkzCmoaNRBUotG4eiBTP0Lg7EVgoNDR+WkbmK0mJcfmFW+6fpEMjVcqTuNBzaJtXpJEgGgo/4Sa9jr0MFlyQk1cnZvTQXCzEAeEOTqPuYbUl71O4/WJMtlSqmu1DGpmGOUajraJqljZ/kfpXtBsGjOlYzMw619CHNkr5Uu5Gp+QiUxL7vuPuIISB0FB2iJrZQHI1HncRUSEXArbcffURvL+0SBKSHDc7gxMSw9mO4+41hhH3Cf9Q6K+xiPumsrzH3H6QewcsB+YW/bvGppDVhkreKJCgN3v2isXwZxF1PALV10MWuC4e4FIyzy1W3Hj2jznifCFS/EnSAy3SpOYZCoOCdQbEPHoXHOD+EjennFZxThiZsopaqQShqMQC1Yc/IrelV2F41Mkg5E5nbzANRqTz2gf8ANTZpzKqbEdSAAdP0eNcDSJktJmEqJuKiltNYtcdiAhIlyZbrYMDQJ2zV71vlPaJ540vs2n/D5JGMWTR5an65k/qRHoSyxFvpHIewWGImTSohRSlKdi6iVF/+IjrpiQ8Zct/JrwzWLnfbLGpRLy6qUltqeJ+xAjlMPNoUllA3Bq73eLX26CVrSF0ASdSOWhtSOWkKKX93N5kTADropLG3IxthPxYZ38hsThShX9NRAUoAvVtKHYx1/AfY8Kq5zamONxGbKTmzi7EBwd0kM/QiPRvY7jYmSwRV/Rh5TwsfroMNgjKSEsKaxzPtHiHm5dgG6F/2js5c3Pp3tHnftrij78hIBLgfE1qlnprGEx1lK17bllKmU5AUPXW4/eIJlFBo/wCkZh8QSADbrUfrDJGrv0+8de3KyXPXVzmTsag9YXm8Kkk+9SChSb5dd6QYTWNIkub4S2o252gphYeaCkMqwY8jsY3MVWDrwqF1ZlN8Qoe+hjF4Ren9Qf8A2DchRXZukBFVKLOewjIDOnBRYPT1a8ZDIX3he96UjCkO4Ux336ixPOMUfQjEo1iWgsiUkGhKFH8QqD2tDU1cxIDpcfmRXzFx84DIRofKGErUmoNNjp3vE0gc5Vq/MWEbkzjmIejMeZv66xCegK8RGVR1TQ13Fj3EAmZ010GoqR1AhwUwcOohxUeR7j9Ihh07EQxJnOHB7iJTJAVUeFW+h6j7iDYYNtIwgD94VmZknxUf59xBETEn4g56+ngJBU9jQ+toxErVBy8vw+X4e0MJy6J+USydoNkWWk5kgpY5hVhW9iI6vA4dgNY5pYNP7h3q0dpgJFBHPzfY6uG+VQccICa707Xjn5s0ZSzmhsD9YseNTyZqnsCQO3W0V8+YSkhzYiN8MdYsM7vJz3svgFmfMSKy2KjoHPwgHd83kY6aVw5WRigoDk1uTQOavyFfvB/YrhOVJnKFVEhP9gF9r23aLXFqJCVM5Z66E721aM77W0nmlf7F8KXLViM4bMtJF9AXvWxEdNONoX4RLUZOYkZlKKu5NezNDWfct60MYZXdbYzUcH7c4Tx5iXZNORc/qD2jzqdPagehYHMCe7R6l/EEEFKWd00Ojg/TXyjg8Hh0KUQTvZtAaUjqwusXJyY25EMJiFMQdaO5p9v8x3f8PSrJMIrkmVF3CgCPXWOZx2BSlLoUApvhbwk3IP5T8o6r+FM55c0qpmUrr4SnyuYdvlp4zWUld0cX4XsNjRu8efe1ONSJ7HQEk3AKmudLXju8bKBS7sxfrTWPJMfxLPOmLAOXMplAlmBYO1Ra9oxw3a15NSLGRNBDuCm9D9HhyViWIaxprfnfz+sUYQD4gWJq412dgyta35wSTiCKKtoofD0OqT1jdzr2ZMUAMic/dmH3gknHImUSS4uCkgi2jQlhMcUncaj7xYGYDVNbejCpeCJSRZ/n9IxE9QPQxOTNzCo6dtRAJxmOTlSoHSx89YvY+JzUpmfGl+diO4rGQP8AnkrISXQofhUGpyOvnGQbGkVCCIS1Qf2gWExcuaHQqt2NzBDT94StiJTrEpkywepb94xBBsR2jcsOpz+EOYmwbYpRK2DMK/pERMrXpEpcks2pr3MZPk8oAIlKCfh7ih+UECCNaeuxgUkCHPdvaEQKkOGIcQjNwmUuKp+n6iLXI0bTLhbPSvlK8uUTM0C7/wDEn6CGV4VqpruLdxz+sRCmt684okMOpKiCC9Q7cq2vHUYeaTlZv0772jncKc01ILXFWi7wOaXbxUHIgn5ERhze2Onh+VVe0MgJxCmBDsTzJDnqIr5eDzEAUfTT9odxSJuYicvMbpA0SdNnhnh2HZlKsTltRmLknSrRtbrFhJvI2jwpCEuMrJAAozX8m10iqx+IZ0pJOnPSgD7DziwxMvMo5dCC3TvQCh6iKTjBCUFQZmpTkfXeIka1fcFxGaQk1etBvzbvDstbDXSh59Oscx7GcSRkyqJExJX0UMpW9Nqjy3jqZMugcMSBc/lAenkO8Z54ayXjnOrnfbfChQlKJYhwQdXY/YxxKsNJQCozRKKQDlICswNUkJ115x0P8R/aHJLTKSg5noosQMmZJYGrkH69I8uVNdTkuesbYYXXrLLkm3VT8aibJASPFVT2oXo2pZNTHW+wWHElCAr8ea+mY0+kedcJxMkJmImguoAIUKsa72q0ezcPwaFSkslsqQA+jRGf4+NMNZeqv2w4r7iUtiQ9A51NH+ceYSsSpJ8RGhCgSxNv9p0YiO19t5RXMlo0AzFvIODpfzjk8Tw8o+FNC7pJoRvqDFcdkiOWW0WUXHgVlNeaVc2SKHmPIxFM8uXudNxuGooQpJWoB0EFvwG45BV1d9oN79K03fcKd09DQg+uusYU9IV+VyPy0Lf2/p5bRY4TE9xqN/3vFAnEKBq5G722f9fNosJCyag1+vXY8/QdiZ46cTKeG1LadRpEkq3iq4fjyk0uLh2POt+0XUtaVu1Dc0idKBmJSQygFagEPXflGRKWQokJUFZaFqsYyDQVuI4C/iDoVoUn7QCdj58k/wBRAmIp4k0PeOiMwdYVmKzM9doo7FfhuKypgoCD0/SHJRKiANS5c6Cw51rAJ3CEqU48C/zJ++hgmFRMQ5Un3ibZkgaatE0RY+61Brsfs0DIIMFwWKlF8qw+z16MbQTETA8TFByJAvSGictwR2p52gEsev3htKyOUMIsHeN5o1MmGFVz/WsTobHWkmBzsPqm+o3/AHjEYhx+8T94/eDQ8T4TOloUqZM/DQcqFyRuzN1h/H4+XKkKxDqKABark0ApuaRUzp6k/CAQaLBq6a/OF8bPzJShJUEJLsQ1a0YUbV71guEv1UzuM8SXi1zCCSRMUzAVAeyW1az386dJJw+VLapFa827Vc945WVhitQCaKNr0fXs7x0uKBSgs/4Q5NSlILB77+cGUgw/pTKXyhmJand/OE+KYfMnrT7/ACAAhxM+gADEvrbrteIYgAAtWv3ZhpoPOF+1344GbxNWHU0tnqC4d7P8kt3i7wPtNMmjLnIUSSDyzFSv/ZAbkIrePcNdT7nlFtwDChCXAD2fl18vKN8tac+Muy3HvZUYtQWZiwsJYWI3qKeYMcRxX2anyKqRmT+ZFRvUXHcR61TLzt5xqQEjQ/bvvEyi4vFMKr+pLND4007ikfSSJf8ATrrsKx55xf2Qw86aiYhpa8ySco8KhmDggMxbUdwY9CxcwsMpsLdYy575G3BLPHnPtnjSjGFIy/AmpulxdJBGapLg0ipXmookkUqOe4Ia/wCG3nBfb/FgYxi75EEHY1FKcoqBxaaW94olIFEijudRqdKcojGXUaZZTdieKw/iKkMlTfh/GD5AdIBNwpJckv8Ams52UNRo9xo8OyllQqFIS1C2W236+ZgUyaU1BLHUEh9sxpTk8aysMiAxBQcixlBd6kuC4uaEabb1hqQsIPhBy7XbTw79PLaJrQJiWUE70uObswpu4POFQkoVlDqTo1fIu/Y9njSXbJdYeY7F35jbb9jzhyXjwntofratYrZRBqkMd6kHYEfcVjeMSpg1xtX7fKEvfgvBEolTFTETFgqJUpBDDLdQFa6nlGRRiaoLdXSx+RFDGQymWnohRC6jt5Q2JLRAytRE7VpCSqzjs8My8UgUDjQDeFFYUrBymo3s/Noq1yvGEEqAOuoVuIAv5q03p5QEzRt2gPuEv8RNPRja0AVJ1qTV9ukOUtDyZz39evtDClEC4PnEUSEpBUDcD5bawP3qG1f69NoXY+ogxIF/rGzOGo8xASGGYlgS256waWoEC5rUHWDsWkffozNlTpVt4lMmgaD5xNHDSpygdHZusDkYJavEfVYO0PrWImBRZgTp6eNLwhewHeJTZSkKTbVzpalIlKVMJfwsYW9n1McLwhCwo1As13NPvDHEJ+YAENUqLtTyFsrV/eDrllKUObHxH/Vdg1bgDtCHEcQ6idSB5UB/9mhaUjIFmOXOoWrZzr/abxGX8Acl2Hfm/rSMwuJSA7WDP1IBb/krzjSEkEN8JJbso1+UEnp2+Kfi0oKWyiBW1fEXYAc7n/aYsMFhf6aWZiHcHerwvxlaUkzD+EOaOwSyrasHjfBpExMhAewbTm36Q9p1/FkpNLevtAfcHQjziKpKwxLMYDjP6acyj5b3hywtUVaSliSn4k/MgUjrAt31jzdXGKgkBkqFK+XoR2/BOKe8cCWUtLQTUEeO3ycxlzYW+tOLLTg/4v8ADSDh5wFwqWas7HOPqY4nD4rOAk+E6EUIpo3zj17+IyULwssLSClxW5DgsRaoYVjxjESTLms5BAcHloaa6RrxzeOmWeXu/wCrfhc8uZakupx4vESzWYPrUGHP5i+qbMS/nRnFOdRFRhsWJmUOULBoq7vT6kQycSCDlYlNVBiACWCiH1LDf9VYfaWHV4fOAEm9j+veAYbDLBZVCzOaO+he8E4XPaponXf+4c4usXhhlGYOdCNjavz5QY7lTYUk4PKpixPdh37xOZLqwPl+4+8EJKkp/CBRganqd4suEcIExZJ+EN5lm8xFXwa345+bhFUIUPI/YxkdDxnBJlKBFHUCEaABjUvr8oyEWpH/2Q=="/>
          <p:cNvSpPr>
            <a:spLocks noChangeAspect="1" noChangeArrowheads="1"/>
          </p:cNvSpPr>
          <p:nvPr/>
        </p:nvSpPr>
        <p:spPr bwMode="auto">
          <a:xfrm>
            <a:off x="233363" y="-715963"/>
            <a:ext cx="2514600" cy="1819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156" name="Picture 12" descr="http://t2.gstatic.com/images?q=tbn:ANd9GcT0gC2YrSsw-fTqziyuLGC_YMd0n1fa4pp0E9MJL7bJTeXtVOyG8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3354302"/>
            <a:ext cx="3038475" cy="3503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92090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assented~ to agree</a:t>
            </a:r>
            <a:br>
              <a:rPr lang="en-US" dirty="0"/>
            </a:br>
            <a:endParaRPr lang="en-US" dirty="0"/>
          </a:p>
        </p:txBody>
      </p:sp>
      <p:pic>
        <p:nvPicPr>
          <p:cNvPr id="7170" name="Picture 2" descr="http://t1.gstatic.com/images?q=tbn:ANd9GcQnkE6YeiAnQ9F6Sptthk8rgpL-yWHVX4z_6P4qW8we2QrCK22-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429000"/>
            <a:ext cx="1866900" cy="2457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78850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capitulate~ </a:t>
            </a:r>
            <a:r>
              <a:rPr lang="en-US" dirty="0"/>
              <a:t>to surrender unconditionally</a:t>
            </a:r>
          </a:p>
        </p:txBody>
      </p:sp>
      <p:pic>
        <p:nvPicPr>
          <p:cNvPr id="8194" name="Picture 2" descr="http://t1.gstatic.com/images?q=tbn:ANd9GcRTLD77fnJdLntjkt7bOe7N8avMjfowcDjN8l2isiseOYLGdWx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0" y="3280591"/>
            <a:ext cx="2957440" cy="3580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72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0"/>
            <a:ext cx="7315200" cy="1154097"/>
          </a:xfrm>
        </p:spPr>
        <p:txBody>
          <a:bodyPr>
            <a:normAutofit fontScale="90000"/>
          </a:bodyPr>
          <a:lstStyle/>
          <a:p>
            <a:r>
              <a:rPr lang="en-US" dirty="0"/>
              <a:t>confiscators</a:t>
            </a:r>
            <a:r>
              <a:rPr lang="en-US" dirty="0" smtClean="0"/>
              <a:t>~ to </a:t>
            </a:r>
            <a:r>
              <a:rPr lang="en-US" dirty="0"/>
              <a:t>seize as </a:t>
            </a:r>
            <a:r>
              <a:rPr lang="en-US" dirty="0" smtClean="0"/>
              <a:t>forfeited </a:t>
            </a:r>
            <a:r>
              <a:rPr lang="en-US" dirty="0"/>
              <a:t>to the public domain</a:t>
            </a:r>
          </a:p>
        </p:txBody>
      </p:sp>
      <p:pic>
        <p:nvPicPr>
          <p:cNvPr id="1026" name="Picture 2" descr="http://t3.gstatic.com/images?q=tbn:ANd9GcQqWcIV2vCsdLioNVZXEMcwt7oMCAbJJBtm3Y72DkQGyXLw0hh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057400"/>
            <a:ext cx="4038600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3121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assertive~ confidently </a:t>
            </a:r>
            <a:r>
              <a:rPr lang="en-US" dirty="0" smtClean="0"/>
              <a:t>aggressive </a:t>
            </a:r>
            <a:r>
              <a:rPr lang="en-US" dirty="0"/>
              <a:t>or self assured</a:t>
            </a:r>
            <a:br>
              <a:rPr lang="en-US" dirty="0"/>
            </a:br>
            <a:endParaRPr lang="en-US" dirty="0"/>
          </a:p>
        </p:txBody>
      </p:sp>
      <p:pic>
        <p:nvPicPr>
          <p:cNvPr id="9218" name="Picture 2" descr="http://t2.gstatic.com/images?q=tbn:ANd9GcRwZ7HJFAWu2VDXCJm2FMdhCFdRXb-tqO5ZjurGBS2Gm5_D7Q0j8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4310" y="3881627"/>
            <a:ext cx="2362200" cy="2976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17590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authentic~ not false or copied; genuine</a:t>
            </a:r>
            <a:br>
              <a:rPr lang="en-US" dirty="0"/>
            </a:br>
            <a:endParaRPr lang="en-US" dirty="0"/>
          </a:p>
        </p:txBody>
      </p:sp>
      <p:pic>
        <p:nvPicPr>
          <p:cNvPr id="10242" name="Picture 2" descr="http://t2.gstatic.com/images?q=tbn:ANd9GcT6q_gQQcQeTv99jgT9M3zDdNuLj5U-Uu1aWWrnGYu6WcL7WQ41fTKCor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2" y="4648200"/>
            <a:ext cx="5581226" cy="221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3995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sinister</a:t>
            </a:r>
            <a:r>
              <a:rPr lang="en-US" dirty="0" smtClean="0"/>
              <a:t>~ bad, evil, base, wicked</a:t>
            </a:r>
            <a:endParaRPr lang="en-US" dirty="0"/>
          </a:p>
        </p:txBody>
      </p:sp>
      <p:sp>
        <p:nvSpPr>
          <p:cNvPr id="3" name="AutoShape 2" descr="data:image/jpg;base64,/9j/4AAQSkZJRgABAQAAAQABAAD/2wCEAAkGBhQSERUUExQWFRQWFxgXFxYYFxcXFxoYHBcXFxwfFxccHCYeFxojHBgaHy8gIycpLCwsGB4xNTAqNSYrLCkBCQoKDgwOGg8PGiwlHyQsLCwpLCwsLCwsLCwpLCwsLywsLCwsLCwsLCwsLCwsLCwsLCwsLCwsLCwsLCwpLCwsLP/AABEIAO4A1AMBIgACEQEDEQH/xAAcAAACAwEBAQEAAAAAAAAAAAAEBQADBgIBBwj/xABCEAABAgQDBQUGBAMIAQUAAAABAhEAAwQhEjFBBVFhcYEGEyKRoTJCscHR8AdSYuEUI4IVM3KSorLC8UMkNFOz0v/EABoBAAIDAQEAAAAAAAAAAAAAAAECAAMEBQb/xAAwEQACAgEEAAMGBQUBAAAAAAAAAQIRAwQSITETQVEyYXGhsfAFIoGR4RRCwdHxI//aAAwDAQACEQMRAD8A+OJUJeE53CmLgK4KG8HzBhjWyDOQVgg4fEucr3lflRuSMvu8q6cd2ok3KUpuQGZsuTRZsickeELxFPs+EqIH6EmwV+o5QE7FKOytPLVMUZqcQGENa2JTEhwQ4Ds9nIh4jZtLMSCUKSyAoAGwdCpjcnKA5u2Ive2a2igyproOEm7BWIi7+I5O4eNF2L2jKQZkyokGpCQMEvFhQHxOVJHtpa2E2bQ2ZqAxvsb8PzVFSaXEWLd4oNKSyik4172S+FLnxC1oY9rOxcrZ8qWRUpmzCcMxJwpIJyUhIJIS9iFEm4O+Fu1/xKq54wIUJEpmCJQCQBucfKMtMWVElRcnMkvFTyI1R0jftMe0UgzF4QQnip2HG1/KGFBSiWxUxUHFna5e0J9lVgIwq9pOXEZeYyhhOqsAfMnIfekPF2YZxcG0+w6orP8Ar6xQFkkPb4eULBPJ1i9CouVIoaG1KrAsE5ZPu4w7n1QIS68XB3jLIVF0uY0GhBtIBezvoxbn93iViVG6uWsBS5zeyQOB+UezZ5V7avVzDCjSircIIxlLhs20hXVl1Bshr1eBpk1y/lFU+Y8LQxbNmB7ERUivY3LHQiBVqgWYuAx0jQqmpmJwqsdLfCFlNSd1iSohizHeIDpKz3VZZvu/aC6ipGAhel3+nHSKpKi6PoLa6QlU6Uha+7QWClsVYU4i5wjOxyhxtX8M6hCDOoZqaySRcyrTQP1S3L/0kngIzE2aVF1XJ+2g7YnaCfSTMclZSdR7p5jWKllOj/SPb3yJjtNd0zEvhKVH3SFJIF9b5Hz3w0pKzEkolLZC52KYAwUUK/UbgjK2p4h9l2m7SUO0aGbMnySitQlwuXbEoAsVqyUngpzuaPkktBKgE5ksPOLe+TK1Tp9m0kyUrMwoWKSRKVgutIWtVzYngH1N9dOqGRNCCUS8EljgqFkJOA5qCSbLV+dR3aMIRTK4KChMvL7xBxaqIYKLa4hfrxh7TbXTPnKNZMVMo5LKTLSwBJSMLsxUBexOe68AFndOJcsYUpWsA5ykhaQd2M+2reRZzEjTSZ0+ckLo6NJkMyFTJiJSlAaiX7qd0SIQ+W18olEuYfeBFgw8J/ePNmpKZoFr5vcb9DDjYFEqqakCFKWolUspDkFr4tAhrkkgDU7mG2thU1GkSkrM6qSoGZMSppKN6EBnWd6zqLAZFnSJGMp8IVbUSl0vkDkCgDohOXUwRsBXimEBgyf+UDbTqMQSA7Z3wf8AEfGL9iWx/wBP/KCiurVMsrqVjiTkcxuP0MC4YazVWPIwCuSAWBcNYkNzfiPpGbNGvzI6uiyX/wCcv0KkOCCMxcfe7SGk2djQFbzfhmG6QBhjoLKbaEh+ByB+XluhcOSnTLNfpHKG+Pa+gUgwUgtAqIvBjcjz7CkTuA8o7BgZKrganIC5PIC56Q6pey1XMDpppjb1BMv/AOwpMEXa/IAxxMcM5/ZicgArVIRznJIHMpCgPNoHn7EmpdzKLaiaDxzKQL84lh2sCKo5mVG6wjlSFOQEkkWOEhfokkwL3wORyz3jmNIgNrXZ1Mmvn9/WBJiosWqKJpgDo6oj4uh+UU1k/EcI9lOXP9svOOUzCDbMhuXGPAiM2fJX5UdbQabdLxX15fEpIiIllRAGZ+3MWKEW7OF1vm48mt84pxx3M26qaxx97CZ0oJkrSPyK5ksYV0eykoEyapXsIKkjeSEpB5OseUOF3SeR+EKTLUQxIJm4AAC7JBKvUhMbDhK7YdSyxOll0Jw6Czs9sss4S0dUiSVJwkhSVImZbyAUjkcjujWbOn00qYiXUd53YLzBLsoEWCXLYb3LAEAM97H7T/DuVNep2bM/ikXUqnUWnJOdv/kH6bHnATTHcGldcGQ2xOmrWlUhazLwJwsogDNwz2YxI6VtxYt3aBhs2G44EHIiJB4FTaNftOvl7NkqpaVSVVMz/wB1UJy4y5R0QD5m+4DGQ9rKFK75K3j5jWEi5eFRScx662inLFrk6GkyQktq4ZVNkPcZ/H94N2WGQTvV8AB9Y4QmLEHDyPof3irHkrhmrUaS14kf1Lpy7a33XPFujx0QVm5c5uc34wLUFykcX+Xzg2n9roYvfKOTN7ZKvIrRLEdmVaJLSzbiADwOnnl5ReUxz8sXCVHrdFljqcKn59P4g0stnpny3/fGGYo0y0CZUL7tBDpT76unuj1PCFFTtWXIUFKTjUPZRoTmCv8ASDdtS3GM3tDa0ydMMyYolR9OW6Ojjm5RTZ5bVaeOPPKMevvj9B3tftATan/koOanwqVzviI5wBRbbVJcpmLUpQv4lAfG8K5MvGpnudfrFsql378J+APnDFdHa6+bMJ8R1LPbKOzUTmwmYpmZnOQyHrBWz5OFJK0305WtF81h7oJPhHxJ+90QlP0EaJqhcEhtQTBo23ObxKxAaquRyVnF1DTJAVjdmD+YUfIADqY5VToMrESxJcDq/wACIhGG0G2QvwqsrTcfoYMmnfGXnSMIB33A4Q52bVmaljmnM7xp98OMRz2q2CGB5JqMfMLlp11PpwjsJjsCOwlyEhsSiEh8nMc13KXvPWKEMOP0SRSJT+LRJb+rP0+PKJKLL5p+B/eDUyh3a20wEb9UnrAc1LYFbix5G1/ON0Y7VR5fJmebJvYWDC0zSn3iSQzEBgMidQrIgZG3OC5k5hvJyH3pAfds/EueZzhcmSlRp0+l8R7n0UhMXUdauUsLlqKFDIgsY4XbOCKGkCgFKyuw6tc/IRXBOXRpzzjiXP7GrR25ppwCq2glVE/IzWYqAyxNmeJ4R5CuWwDBgNwiRr2v1OO88L9j5nuO0Iq5LzFc/kIbSZ+IPANeRi4wWBcK0VUy3sc/iIORJtAsqksFO26GVGrEOIzH04GOdqIbOV0eo/C86zrZLv6iydTlKw+VsJ63fiLQXR/3g6wwm02IN5HcYAkJSlbrWEYcwxUrL3U2BHEkC4i3T5vEVeaOd+K6B6fJvj7Mvk/T/RapIwl7iFtRt5CAz4lCxA+JOV4p7Q7UDYZacIOZUxUeg8KOQBPExm4vyQU6sxaTPk027Y+y6sqTMWVmz6btIpiQfs2hEyYEnLUiGSoSUnJtvtnOzZTlR3JfyIPyhtIpZdhjAJU7HN/av5iKdp7JMhYwv3agxObcz5RP4F1KIuVEDrq3UesLKVcGjDDjdVjbZWzEzixmoRYK8ROpLdWAiUmy0LSZipqEpTMUm5vhShS1EDV0pLb3ECSpCrFtAPLKOpexpkzwpSS5y6H5RnUlfZ0ZRntVRAaqbLCcAU6zhKvy3TjUH4Hw9IDSASFE+EDLrZ+efUQ0rexc9KSopbhmYq2VsTGrxiw9TxjSmcmcWu0Jp6ipV+n7QVsaoCFnEWBGu9xB/aKlwzEYQwDJtz0hHNNzEktyoGLI8c1NeRr5agcr8rx1IScQWMNj4X4atzv0EY6VOKS4JHUj4Rpdm7SCxcEHzGXQj1ivHiUXZp1mtlnx7Eq9RkD4JvJH+4wEQSmwfffeGi/+JAlzBkVFIHIGJR05bEeg+fODkmoK2Z9HpZ6jIoLrzfocpklnPtHP6CK5iGvB5RAS53v6JLgb+PzH22LGnkkek1UoaXFx+iOaGQvHiUggXFxkfMObH1biRJIa2TluTmO1TVEkqOFtBckZ55ZC3KKJRsOQ+EdGlHhHlHJ5ZOUgoLiRRiiQ24XwzymDD75QPWDxDl845pZl2NjqOOcdVeY6/KBfIzi0qfaLJEwkcBaPUVJQoEAnQjenM9Rp+8RCWAEVplFajkAmznJ8+p4DcYRxU+GXY8ssFTh2ujQoUCAQXBuDwhdtakxDEBcZ8Rw4jMdY92dOwvLdxmm3mGvz6ndHVXXBI/f7McuOLJjy/lXR7Ceq02q0t5WkmuvNP+GZXa9KospPiS2ev784Uwx2ltEqJCfClzYZf9QujrHi6p1dkh52fU63Ib/qEcNtiVHiA3RCH1vszstE0gKDgxuZf4c0iheUm4DsGyyy1G+PnfZnamAiPsWx6zvJYMVumbfzRinEWJ7C0gf+WCDmNP2jnYlLRqK/4dKQUllWZxoob0m7GOu1NeoYJQdKJntTNG/IDoTmeHVhNrbNTTJlzZKwFgW1xDcRqDk3zipunwuuzVjjKcVuk7l16ceoxr9iImJIKRluj57V9mUySstvj6tSLUpCVLTgUQCpLux3PGN7dLSkEDMxcjLbdxZ8L7WC5tYEatGZnKdRObxqe1cslKi2oPSMnDmN8EhzsSnUQSBbecv3hODDOl22v2VFwbWwjytBQkr8h/KkpKU2cuSpR1vZIGiQLneeUGIMA01SggXKf6QR6KHwgpQceCYh+JKW/wA6QPWMOXHknK6PR6LVabBjpPnt8cv78iisqXUEDL3j0dvr5b4hEdStkzLgJxOLFK0KDu4fCVPeO10cwe1LmJ5oWPlGmONQVI4+o1M9RNzl+i9ELp80sRut9+b9YLMVz0kO4PibTUHjw+Ed4wciIdmbGqPIkXIogQ6hc+g+/jHkZHqIp0d2H4XklFNuiTKN2UM06bwx9buP3jiVJC1B1M10sM7b30z8uMNJaYAr6RlJIyJJfcpj8dOsVYczf5L+Br1+ijCs+21/cvd6lxpk/qPVI/4/OPAEpAASGBJu6rnPMschpFcqoex9oeo3j7tHqjF0XO6bKHi0zjuxxVfv9TmbNJs9twsPIWgCqyMGLgKrNo1ROXqK8jOVHtGKo7nHxGOIJiJBmyj/ADAN8DSQMQfJw/KG6qTDUpS1ykW5Wfqz9YhDf9nFYFAs4Fzyj7XsFYVKCk5M9o/MtN2yVJWPCQUlj0+8o+ndkfxclYRLcIO4hvLR+EVtUbIyUobU+T6rU0yJ8rCfEhYBBHmCDvGYMIth7CmJnEzjiTKtK/UcwttGFub7o92L2opkyggKCQlyA9gkkmz3CXNhdsnZovX2pkpBGNHekLKQ7A4SWc6C4frCNRbTZfHxoKUIrh/f07HyiACSWAuTGA22kT8U9Xhkj2N6215Qb2j7fUkuWyj3jD2XZJIDkkai2UfF+2H4iVNYkiWkypA3WDaB8h0h7RQk4do92/VoWpSAxd7dIwplEPwD+rRqezmxSJRnrB8QIQ+7UwoqkIQiYSp5i1MEjQBTknc7RYZZd2Ko9BjyJEFHtDNcQegwk2XMhxLhgLhhKYvlrIyJHK0DojtUwJDmK5o6mGSSthM2sUB7SidAVH7aKKSXjN+a+e7zHkI4Y5m5Nm+AENaaTgS2uZO8/fwEZM0vCjx2zfo4PW5rfsR+b+/l8SFMeRxPrEoLE35Ex7GBQm+Uj0Es+GLqU0n8Qeln4VYDl7v0+nlugyakKBByMBfw7oWo6BIHN0knoB6iO5VRZjmPXjGzU4Nst8Thfg/4j4uPwMvLXXvXp9+QNOkMM/Gk3PA2BHC3xjlE17HP7uOEWVKnuMx6jUdfkIGzDjofv4RrxSWSPPZytVGWhzNR9iXX37voWKgWoFouTMe2RGY+nCK5wtFyM+WSlyjNVSWUYpgvaKfFAkRmdEhnsuuPfSysvh8IOraOdesLI9Ba4gEPsa/w4kVdGuckEVBuFA2tm6dSYwsygmygUzKZMzDYLScJPPfGw/C/tv8A+BcfQKzsVTT1Y14mN2CmHpCSin2aMWRw5j9E/qfAaJU2YVhCFMgOq5ZI0f5R9U2p2GSnZInpXMM7DjPiJBJD88/jDbbuxKenkiTJSiUknEoarLZqJuesaWbSmZswj9D+kBpF0JSS5Z+eKrYtYlKJqpKjLUzTG7xH9R05GHeyex86tmoTMWe7f2UpCQB0je9la8y1CVi8J91WR5PGxmU8uSFLSlKbOWiUrugVJRa3On5evxML+IYlUlLKlpZKZaSAObR8RqS6yTqX842XbPayq2u7t/Ag3+f0jG1czEtRGRJblpDmSTtlUSJEgihmzs4eSoR7PF4eS/v9oZC+YQFNF1LTlanNgMny/cx5LpGuvPQPFtTPwgIG6/AfU3+xEk1FWwqUs0lih5ko5bEnMCyeW/5dOMGTajCH8hvMAy1xyqbiL6afXr8I5ex5sls9Y9RH8P022Hfl736/fwK0qJcnN78/v0aJHMySk5/GJHRSSPJuTk7b5GSy0tSDolRB36vz39ICqHsRm/yNvSDKkAggwBMm3Sk5ueowq+2jPhy+ItsuzqfiGhekn4uH2fp/H/DlU5xaKkTGPA+h/eJUJwl9D6H9/jzgdZhUnimXTyx1mDn/AI/v5B5lg89D9d44RSsZg2IzH3mIlJUP4TmMuI+sPZXY2omALKRJTpMnHu0kOND4lC4ySWjcnas4CcscnCRjNpSIWJkKIKgkkDMsWHMx9DqJVHTo1qZpButKkSU/05rP+IgcIyG2dpFZD5jRgANbAWT0hWWJiiJEiQBhpRlUgyp6TZ78NCI+8dm+04XKDnRxH59k1f8AKXLORZQ5xrOynaEIleInwaa8IgU6PqHaIokJTVTiTjWEKPuy0KCmtuxAAnjGhpe0EgUV5icPdkZjQNHzKZ2oqayRMlrp1JkqSwOFSyQ2ZAuL3yj56qgmhRlJmLKHuyZrNxRhfpAot8Tg+39lpkqslTFpDoQsJlryJUkeLCfy3A/6jvtHt4S6dQ1APoIyFGqrlUgRThcpCAQlUxIlgqubJJxEkvpGW2ttaoRImoqZmKYosnLJrswygUGWTgzkmuI7xfvLcDmXf0gCI8SGKCRItp0pJ8Ttw+7xoJXZynmgYKgoUckzJfhH+KYCG/yxCCjZ2fyjRUUspLnPLkOHHjB2xuw03/x91OWfyTUO3BKik9QI72jsefTh50mZLA95STh/zDwnzh0Z5yb4RXUzQhLnXIakwsxuXOZzihc7GcWmQ4D6n9o9C4yZpOTpHZ0OJYVvl2/kguWXLaa8t3X5GOytreXGOJZCB4jvJ52y37hHAWScR6DcPrvhuMUfeIt2uy3/AGr6f7YSmWNQCeXw4RIrC4kYXbdno4qMYqKSpDXY+w6ipxiRLMzuwCQCkEAkgAAkYsjYPlyhNXqCCUzPApJYhXhUCOBuCIa9n+1K6SeDLUAo2KDqz+YIJgz8S9pU9YuVVS0DvCkInJL4gUkKSdxDOgncobrbnhi3uiecx/iGaEfCyK645/z6mco5hnugAqe2KyU83UwBHD9objYUiUgKnTu8mMCZUqwHiAZUwgsWcsE7t8LZVQoYQk4U5MGAFiLAWBIJD/GOVKJMWtJ9mOO6N7OEzQHbsuU38LJRKYg42xTARf8AvFEkh7HIFshlCer2oteaibvnr96wKkkW1Om4fWOVpByv5esGyODfYv2hUOHzPpv8/pCYmGtYHfTL79YVERBao8iRIkQhIupKkoUD5iLNm0gmTAlSsKS5JAcsA9hvOUaKVRy5d5aL/mUyldCWA6NAseMLVmgTPnzJSVU5UhbDxsyepLCLpG1do2Qqrl4zYd3LMyYfQAwposK7TJqkcAMXxI+EEV06VJR/6Vc4TD7S1KRcbmSkH/VFbk7pP5G3Hhilcl819ENEbPqpc8T62ZMmoQCQGT4TxlhRb1MfOu0W0TOqFqLs7AcIY1W2agH+eiYE7yFjr4o5XKROTbocjDR3eZRk8KS/LafvM7EgubsxYCiASEljvGuW7jAkOZ6OkZw2oMhryz+kK5KS9ob0ZLAPu6XO8xCLkb01apJdJKXZ2JD/AHaHlF26qEJACywyD/f20Z4KfP572++cesWNhuH395QNxZLEa2Z2rpZ6iaqilLJYOgdyvnjT4lHmYGR2foZqnk1C5BeyZwTMRe11gpIZ9XteM5h8+cVhRyHll9/vDKmUPclV8H0/sj+GNPNUV1M5M8o9mXKKkyw7h1KspRLGwYc4yn4hbJk01cqXTjCjCklLkhKruASSWsDfeYE2Nt6fTLeSvCpsJIuCOR9IE2Mj+0K5fezSmUAcUxgSVXbM6qJPIGEyQ3Iu02Z4ZX5LyA0yyQ4IA5PEjbzewaH8NbLIz8UlYUOYCyHiQVigvIWWt1LbalR8x2vsvDMUqUHQ7hi5Az52gyg2ymYAmaWXliPsq/xbj6RammXLdKgBe18/n9tA1VssKvYHe/ya8ETsYKpim2m43HBjp6wSiSSLseRB8xmPKEEmdPki3iQ7MQ48tOhghG30e/LUk/pLjyMBqzRjy7O0NJkhtN78NbGBpks5AHTIWgY7claFX+X94pVt9OiVHyEKoteZdPLjl0vv9j2pkLOSL8W+sAHZEzUDzEEL7QHRA6l4GnbXmK1A5CHRlm0+gWdKwliQTwjiITEiCBeypiUzUlTMHzuHYs8Pp1cCfDiWW3H52brGWjYbQXgUmxLpSA3DL4wUSwPvJqskoHNTfX4wdRUUyU06YUEBQwgTEqY72zz35RQFb0kdPoTAW0ZjyyBmTvzZt/3aK3Gb+BqjkwpWk93+R7tHbSpynVMf+o/WFU2nsVIYKztkW3j55whNPMIxYVkZOxI84tG0JiU4S7cRBjFLoTJmyT9sNXtoKSwDKNm52d/k0dzNkyzoRyP1hUqQ0sKLOTa92Du4jiXVLGSjDmdjAbIUD4VDqIJpqKYDdvO+TQBL2wsZseY+kEJ7QHVA6H9onAY98jOXKUDlbmDBJkr/ACqZ8mJ9dIUJ2+nVKvQx2NuS9yvIfWEo0741Q27gl7aXdhzzjhCLsLwrO3Ze5R6AfOKV7WmTfBKThBzIN24q0HKGXBTke7oK2rtLD/KlF1qsojT9KeO8xfslJlIwgsTctvy/aBtn7O7u5urJ2+EFBOX3xg2VNB39tTB75HR4kColt9iJBsUTUW31pASvxp4nxDkfrDemqJcz2SCToWCvL3ukZ+j2RNm3SkszubDMDM8SBzMHDsrNv4kOCRZT3CsNjq6vCN7E5B4A9pMcLkEuxB4HPIjI6ecDTpANikZ6i/EkmBZsmpki5C03Z/FYWJBzYGz5RUjtD+ZHkfkYXaXLJaPJmzkuQwfh98/SF8+laGw21KOYP+UR4rasnc/9P1iA2x9RE0dLlEM4IfJw0NF7aSPYR1LD4QuqapUwur/qCK0imJEiRBSRt6xN08APhGLkodQG8gesbPaBzgoVk721g8CLowVYsIfe0E08zwiz+XzhNtapUVhKFKuWa29tMvODJWiQk4u0G1m0Ep9pZURo5MAzttJUhgPERqzAnnnFVZsjAgl3IuT8YVQqSj0WSySycydl9YE4vCQbByMidWiiJEiCltPTqWpki/w5wRN2RMGj8j8oDSsi4JB4QdI2zMTmyhxz84gyrzBpdOXuk+UM5dFLOl+sdy9vp95JHJiIuRtqULj/AGA/ERA0vU8k7OQFWSC28HneChIKbAADkw+7QMrtAj9XQAfOBpvaD8qOpPyH1gAbQ1RJL5k8tSzX8ok6aiUPGoJ/Tms9PrGenbYmq95huTb4XgMmGEfI5m9oVE+CWnD+oFR6m3lEgqlSmUgJMzAWchgXOp6EYf6YkCy7wV5spPabC2FLthZ8rBRP+tRMcI7TqADJuGu+oSof7lFUDy9moKVMoqLBSLWO9KhmFdY7n7IfEUpWPClSQxP+JLtmHtyg8lG1DGj7SBRwqDOwvlmlIfeAHU2+CJuzpM+4sTdxmxJZ/wAylMS2QEZJSCMwRztHcmqUgulRHI8G6WtEv1ClXQx2lsAyhiBcdPt4UxrNl7XTMGFRALXeydc9yEpADakws2xsgJ8SMlXCT7RG8JAsIHRZxLoTRIkSIISPUpewziJSSWFzDijo+58UyytxzSMntr8IgyjfIw2VL/h0lsPeLGFSjok3IG6wZ+MGVd4y1TtArGbNoNQXDni0PaGr7yWk6iyuY+ov5xIqiZJbq9xcmWCgg3sfhCailhVTwS/oG+JhtPWw6gQs2APGtRzt6l/lDMqQ2rZfgV96RkI2lZMOFTAMBm+rZN0jG4Dmx8oDDE5iQ2VscYJbK8SkqVw0LeRHkYX1NKUFj0N7wBiS6UkO/wC12+vlEmyMIvm7Z838o8lzzYEnCNIhUncYgSqJEiRAEiRIvpKJc1WFAcgPmBbrAbrsMYuTpLkognZ8rFMTuBc9HU3VoebM7KhRR3igFe0ZdnZ+b84azadUtCkyxL77FiKZZFkhScIUMnUjFr7vGBuvouePY/z/ALef8Gf2nsmeuYSJalJYAEDMDXqXPWJBHaHZk5c9S0S5hQoJUlgo4Q2R4gvEglcmm2wVOyAQUgAqVMlS0FywxJKifhBH9kJUVELEqWglCVOXmKGZuWG+0UbOnFHcb8a5vQDCP9ioupkidMo5Sj4GvzK1KU/NmgiWF0dG6LTJpf2VqSnu8vyqJJHGAqqlCQTOlJzYGWWJ4gZH0iTkhYXULBWApkoJYODf+gApDDN4LRUzEpHeCUgKL4CcJAIzHidJ3ADyhJScTTjhDIq6f32LJuxnGKSrG3umytDbRXSGOxtolYKVYgrNZF5izoA/spA+xAFZs5Ur+ZJWFoGqSFFHNsucWqqu9R3yGTPl+2wDKTopt415DrIyUufIOTDKDpqpfJ+9A219mqSSvu1ISfzKBMV0uxlrcq8AAd1Ah7E2DXyh2aUTZBW1yLzZyvPCNPTrACK9SsJd74FXzyAPL68ojvpCx8P2p/t7wylRLQgCWHOZme8QQlm/S4NuMJa6couF2Uk24j7v1MRc5Updi4FgN6SXD8LwbVhExIUHOgNnSScjvG4/PNlGhMmVz9y9BOhD5QTs6uMpT5pNlD6cRA65ZHyMcQSoZbR2kTYNhax38fk3OBaKtMtTi4OY3/vFEXooyQ8SyKN9D5G1ZahnmzgsDxubeunSOautkqSRiADEADdGdUhs45g2DaH0u01JcYsIYbyDhSzcMTB+UEzqtU5KykkFIxENmCbh87DzvCeD9m1ndKU7MRqH6cHciAQFp6fGWBAPEtBaNiTFIUtGFSE+0rEAB/mIudBmd0NhLlLSSyUpFxkAAzEqDO2YA1IimpQEoK03SlikMML5ZCxL39IjT8h4uP8AcICGj2XKKiAkOTYAQ/2Ps0TnVNSLg4TkVEkknNyd2kXytkdypKwgk953YBVYgv4gWAum19Yr33wuzR/T7UpzdJ/v+wrpdiOhSpijLYkAFNyQCTbPQ+UOZU1eNCZaUhExPgWEXDeLxbw1j13QYnZOJU1Si6ApGBzYEDXgCzjnFk6u7t1yx3gRhSUFLd2AHUd5s3QRNl8yA8+1bcXHq/N/fuKabZgCkqnKUUnvFIJJ8KAEuDqXBBHIwz71AxrloCpvdlWJiQWBwjcTbnaOFUi5yZgKgUTJeKWoEM7FLHeDYvuV0juTVIlpkmWDNlgYFMPGnJiU5kguCM4soyuRVsrvJkpK11Jc3sjqx3EFx0iQFVS0pVhFQmWlLhKcQfC5IxcQDh5JB1jyDRLM9IWUpVOWGxJMuUOLYXH6Up9YG2ROwzkK/KSegBMEzwqagz5tkDwS0iwJGiRoBqYpNGUAIYmcsezqlJvfco+g5wCDHZREwUyFZJVOWRpYBQ9QI5Esf35lGYqarwIJfg5HvOQbZWgKjnYZgYuJaF30PhU/qW8oZUlaBL7w+1LpcMvgozil/JRiPkMZbXYVSz5yVYQinSr8rnExvdn+kWL2agK72WyVh8cseypPvMMwd2mUL5ZUuUhnEypmKBULBk4Qx4AE2imUgImFMuUl0eIzJhsB+YswA4XjLLG090fv4nZx6uOSPhzV/VfCl/BfQlMqatB7oD2krmEkBJuMKYDqFJTOIxhSJntEJwpvu+o1Y6QQucHRNSUnCTLKsJI3pITnq3SPO0ElRSFqMxV81ICEgHcM41e85L4tC2YR7KySBZChpfUfEaGB7pyLi2WW+78o4UskubmPIgh2uco5knrHIEeAQyoqPUwG0h4QcnSJR0OphkmntFkmXBsuVGKeRtnb0+kVCSqoXhRNlFJYxsZlODCusogYsx5vJlGq0TjzEz8XfxBIAVcaZPyCs2jyfIKTFUajkNUMaOoIUA5cHRlCwIcjVgbNGmopZWHLkDJ7vb7D8TCHs7TeJS1OwAADZvx6Q6rEhS0sv+7BKgh1AAjcMiB5iFbb4RbFRj+eXPov8v8A15h00I7xEsuMTlBYYS2gO+2toIRLSA2EYnxORq4LnVwQPKB5tWEqRKSoOUkp3gtnxSprgXsDC2u2kZTCaFBZumYn2H3gZ52KfqIZRUVSKsmSWSVydsKMhU0LDdzORcAFkKL4g+QIVcPmH5x0mrQlaJqWxLllExByJtdtWdSD04wp2l2jStlJJC8OnqlQ1H3aFMytJSpzc2A1Yi5J1t4epgicjiZtxKQJaU48CVBIJsA13U9w2nAZQDVzp61qSCwATjI8KRb31Euoh2ckmKtlUZsSLLUlCeIJdR5MkjrA20K9UxRBPhxEgCwuTc7zxiE8zvDITYmYs6qSyU9AQSeZblEgGJAGo01HUj+W4dMinK0jTGS7trc+cVVVMsK7qW658xIVPXuCmJS/upDhzCvZ9WxINwpCkfMesMqypKUVShnMnCWT+kYi3K0EXpi6ckA91K8ZLBSvzHcn9L+ecE1agEzEpOIIQiXiGRVixFuDv5RxWESE90keMgFcw53AOFG4bzmY52pI7lKZWZYLWdCSLAcAPUmIEK2TWt/DPcJmzA3+IIB+Me0KVKkNmZs8Syo390N1FzCzZ6j3ksad4k9XH0hlsyoKQdyKmSsc3WPkIAyddFsxCSuZJQEhBR4Sn86XIxH8xYx7OT3tM9nSHP8AeLVbnZMe1czupc9Sc/4tuicShBEqnxImpAJHt3mLAAUMQASA1oKXBJSt2ZSJEMSAQkPKOdiQ+osofA8j8jCOCKGq7tb5pNlDePrqOIivJHci/BNQlz0aCWuC5c+F8xOFRG4tHomRicbO1jz7OGNDNEDTbwOJsVVlSUy1KGeQ5l79AD6QIx5L56hOLsUbTnArYZC3M6xfsOiC5gKx/LD30JAxMTyBPSA6OmMxaUAsVEB+cMNpbRZapcsYUDwAeijwJb7cx0KpUebcrlvZ3VdoVEAIcEKcGzYQXDJy9NAIZ7IrE4WlMJiyVLK1XHFveubZawPU7ISJKpSfbQpBWo5KKgQw1ADx7U9lgEJAVcOVqL3toIZIqlLd2y/a1cZa+7mpBlLTaan2izsoflUl7p4nQxmV1SikIKiUAkgHJ97R5PqFKYEkhIYDcIqiESovl1qk+yw5JD+bPFsmXYzZlw9gc1q//I1PSKqGm7xYS7AuSeADluLCPKqpxqfICyRuSMh96xCDjZUwqXLUo3KpquiUABhoBeEMPNkDxSeMueP9K4RwWREiRIkAJ//Z"/>
          <p:cNvSpPr>
            <a:spLocks noChangeAspect="1" noChangeArrowheads="1"/>
          </p:cNvSpPr>
          <p:nvPr/>
        </p:nvSpPr>
        <p:spPr bwMode="auto">
          <a:xfrm>
            <a:off x="80963" y="-715963"/>
            <a:ext cx="1343025" cy="1504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4" descr="data:image/jpg;base64,/9j/4AAQSkZJRgABAQAAAQABAAD/2wCEAAkGBhQSERUUExQWFRQWFxgXFxYYFxcXFxoYHBcXFxwfFxccHCYeFxojHBgaHy8gIycpLCwsGB4xNTAqNSYrLCkBCQoKDgwOGg8PGiwlHyQsLCwpLCwsLCwsLCwpLCwsLywsLCwsLCwsLCwsLCwsLCwsLCwsLCwsLCwsLCwpLCwsLP/AABEIAO4A1AMBIgACEQEDEQH/xAAcAAACAwEBAQEAAAAAAAAAAAAEBQADBgIBBwj/xABCEAABAgQDBQUGBAMIAQUAAAABAhEAAwQhEjFBBVFhcYEGEyKRoTJCscHR8AdSYuEUI4IVM3KSorLC8UMkNFOz0v/EABoBAAIDAQEAAAAAAAAAAAAAAAECAAMEBQb/xAAwEQACAgEEAAMGBQUBAAAAAAAAAQIRAwQSITETQVEyYXGhsfAFIoGR4RRCwdHxI//aAAwDAQACEQMRAD8A+OJUJeE53CmLgK4KG8HzBhjWyDOQVgg4fEucr3lflRuSMvu8q6cd2ok3KUpuQGZsuTRZsickeELxFPs+EqIH6EmwV+o5QE7FKOytPLVMUZqcQGENa2JTEhwQ4Ds9nIh4jZtLMSCUKSyAoAGwdCpjcnKA5u2Ive2a2igyproOEm7BWIi7+I5O4eNF2L2jKQZkyokGpCQMEvFhQHxOVJHtpa2E2bQ2ZqAxvsb8PzVFSaXEWLd4oNKSyik4172S+FLnxC1oY9rOxcrZ8qWRUpmzCcMxJwpIJyUhIJIS9iFEm4O+Fu1/xKq54wIUJEpmCJQCQBucfKMtMWVElRcnMkvFTyI1R0jftMe0UgzF4QQnip2HG1/KGFBSiWxUxUHFna5e0J9lVgIwq9pOXEZeYyhhOqsAfMnIfekPF2YZxcG0+w6orP8Ar6xQFkkPb4eULBPJ1i9CouVIoaG1KrAsE5ZPu4w7n1QIS68XB3jLIVF0uY0GhBtIBezvoxbn93iViVG6uWsBS5zeyQOB+UezZ5V7avVzDCjSircIIxlLhs20hXVl1Bshr1eBpk1y/lFU+Y8LQxbNmB7ERUivY3LHQiBVqgWYuAx0jQqmpmJwqsdLfCFlNSd1iSohizHeIDpKz3VZZvu/aC6ipGAhel3+nHSKpKi6PoLa6QlU6Uha+7QWClsVYU4i5wjOxyhxtX8M6hCDOoZqaySRcyrTQP1S3L/0kngIzE2aVF1XJ+2g7YnaCfSTMclZSdR7p5jWKllOj/SPb3yJjtNd0zEvhKVH3SFJIF9b5Hz3w0pKzEkolLZC52KYAwUUK/UbgjK2p4h9l2m7SUO0aGbMnySitQlwuXbEoAsVqyUngpzuaPkktBKgE5ksPOLe+TK1Tp9m0kyUrMwoWKSRKVgutIWtVzYngH1N9dOqGRNCCUS8EljgqFkJOA5qCSbLV+dR3aMIRTK4KChMvL7xBxaqIYKLa4hfrxh7TbXTPnKNZMVMo5LKTLSwBJSMLsxUBexOe68AFndOJcsYUpWsA5ykhaQd2M+2reRZzEjTSZ0+ckLo6NJkMyFTJiJSlAaiX7qd0SIQ+W18olEuYfeBFgw8J/ePNmpKZoFr5vcb9DDjYFEqqakCFKWolUspDkFr4tAhrkkgDU7mG2thU1GkSkrM6qSoGZMSppKN6EBnWd6zqLAZFnSJGMp8IVbUSl0vkDkCgDohOXUwRsBXimEBgyf+UDbTqMQSA7Z3wf8AEfGL9iWx/wBP/KCiurVMsrqVjiTkcxuP0MC4YazVWPIwCuSAWBcNYkNzfiPpGbNGvzI6uiyX/wCcv0KkOCCMxcfe7SGk2djQFbzfhmG6QBhjoLKbaEh+ByB+XluhcOSnTLNfpHKG+Pa+gUgwUgtAqIvBjcjz7CkTuA8o7BgZKrganIC5PIC56Q6pey1XMDpppjb1BMv/AOwpMEXa/IAxxMcM5/ZicgArVIRznJIHMpCgPNoHn7EmpdzKLaiaDxzKQL84lh2sCKo5mVG6wjlSFOQEkkWOEhfokkwL3wORyz3jmNIgNrXZ1Mmvn9/WBJiosWqKJpgDo6oj4uh+UU1k/EcI9lOXP9svOOUzCDbMhuXGPAiM2fJX5UdbQabdLxX15fEpIiIllRAGZ+3MWKEW7OF1vm48mt84pxx3M26qaxx97CZ0oJkrSPyK5ksYV0eykoEyapXsIKkjeSEpB5OseUOF3SeR+EKTLUQxIJm4AAC7JBKvUhMbDhK7YdSyxOll0Jw6Czs9sss4S0dUiSVJwkhSVImZbyAUjkcjujWbOn00qYiXUd53YLzBLsoEWCXLYb3LAEAM97H7T/DuVNep2bM/ikXUqnUWnJOdv/kH6bHnATTHcGldcGQ2xOmrWlUhazLwJwsogDNwz2YxI6VtxYt3aBhs2G44EHIiJB4FTaNftOvl7NkqpaVSVVMz/wB1UJy4y5R0QD5m+4DGQ9rKFK75K3j5jWEi5eFRScx662inLFrk6GkyQktq4ZVNkPcZ/H94N2WGQTvV8AB9Y4QmLEHDyPof3irHkrhmrUaS14kf1Lpy7a33XPFujx0QVm5c5uc34wLUFykcX+Xzg2n9roYvfKOTN7ZKvIrRLEdmVaJLSzbiADwOnnl5ReUxz8sXCVHrdFljqcKn59P4g0stnpny3/fGGYo0y0CZUL7tBDpT76unuj1PCFFTtWXIUFKTjUPZRoTmCv8ASDdtS3GM3tDa0ydMMyYolR9OW6Ojjm5RTZ5bVaeOPPKMevvj9B3tftATan/koOanwqVzviI5wBRbbVJcpmLUpQv4lAfG8K5MvGpnudfrFsql378J+APnDFdHa6+bMJ8R1LPbKOzUTmwmYpmZnOQyHrBWz5OFJK0305WtF81h7oJPhHxJ+90QlP0EaJqhcEhtQTBo23ObxKxAaquRyVnF1DTJAVjdmD+YUfIADqY5VToMrESxJcDq/wACIhGG0G2QvwqsrTcfoYMmnfGXnSMIB33A4Q52bVmaljmnM7xp98OMRz2q2CGB5JqMfMLlp11PpwjsJjsCOwlyEhsSiEh8nMc13KXvPWKEMOP0SRSJT+LRJb+rP0+PKJKLL5p+B/eDUyh3a20wEb9UnrAc1LYFbix5G1/ON0Y7VR5fJmebJvYWDC0zSn3iSQzEBgMidQrIgZG3OC5k5hvJyH3pAfds/EueZzhcmSlRp0+l8R7n0UhMXUdauUsLlqKFDIgsY4XbOCKGkCgFKyuw6tc/IRXBOXRpzzjiXP7GrR25ppwCq2glVE/IzWYqAyxNmeJ4R5CuWwDBgNwiRr2v1OO88L9j5nuO0Iq5LzFc/kIbSZ+IPANeRi4wWBcK0VUy3sc/iIORJtAsqksFO26GVGrEOIzH04GOdqIbOV0eo/C86zrZLv6iydTlKw+VsJ63fiLQXR/3g6wwm02IN5HcYAkJSlbrWEYcwxUrL3U2BHEkC4i3T5vEVeaOd+K6B6fJvj7Mvk/T/RapIwl7iFtRt5CAz4lCxA+JOV4p7Q7UDYZacIOZUxUeg8KOQBPExm4vyQU6sxaTPk027Y+y6sqTMWVmz6btIpiQfs2hEyYEnLUiGSoSUnJtvtnOzZTlR3JfyIPyhtIpZdhjAJU7HN/av5iKdp7JMhYwv3agxObcz5RP4F1KIuVEDrq3UesLKVcGjDDjdVjbZWzEzixmoRYK8ROpLdWAiUmy0LSZipqEpTMUm5vhShS1EDV0pLb3ECSpCrFtAPLKOpexpkzwpSS5y6H5RnUlfZ0ZRntVRAaqbLCcAU6zhKvy3TjUH4Hw9IDSASFE+EDLrZ+efUQ0rexc9KSopbhmYq2VsTGrxiw9TxjSmcmcWu0Jp6ipV+n7QVsaoCFnEWBGu9xB/aKlwzEYQwDJtz0hHNNzEktyoGLI8c1NeRr5agcr8rx1IScQWMNj4X4atzv0EY6VOKS4JHUj4Rpdm7SCxcEHzGXQj1ivHiUXZp1mtlnx7Eq9RkD4JvJH+4wEQSmwfffeGi/+JAlzBkVFIHIGJR05bEeg+fODkmoK2Z9HpZ6jIoLrzfocpklnPtHP6CK5iGvB5RAS53v6JLgb+PzH22LGnkkek1UoaXFx+iOaGQvHiUggXFxkfMObH1biRJIa2TluTmO1TVEkqOFtBckZ55ZC3KKJRsOQ+EdGlHhHlHJ5ZOUgoLiRRiiQ24XwzymDD75QPWDxDl845pZl2NjqOOcdVeY6/KBfIzi0qfaLJEwkcBaPUVJQoEAnQjenM9Rp+8RCWAEVplFajkAmznJ8+p4DcYRxU+GXY8ssFTh2ujQoUCAQXBuDwhdtakxDEBcZ8Rw4jMdY92dOwvLdxmm3mGvz6ndHVXXBI/f7McuOLJjy/lXR7Ceq02q0t5WkmuvNP+GZXa9KospPiS2ev784Uwx2ltEqJCfClzYZf9QujrHi6p1dkh52fU63Ib/qEcNtiVHiA3RCH1vszstE0gKDgxuZf4c0iheUm4DsGyyy1G+PnfZnamAiPsWx6zvJYMVumbfzRinEWJ7C0gf+WCDmNP2jnYlLRqK/4dKQUllWZxoob0m7GOu1NeoYJQdKJntTNG/IDoTmeHVhNrbNTTJlzZKwFgW1xDcRqDk3zipunwuuzVjjKcVuk7l16ceoxr9iImJIKRluj57V9mUySstvj6tSLUpCVLTgUQCpLux3PGN7dLSkEDMxcjLbdxZ8L7WC5tYEatGZnKdRObxqe1cslKi2oPSMnDmN8EhzsSnUQSBbecv3hODDOl22v2VFwbWwjytBQkr8h/KkpKU2cuSpR1vZIGiQLneeUGIMA01SggXKf6QR6KHwgpQceCYh+JKW/wA6QPWMOXHknK6PR6LVabBjpPnt8cv78iisqXUEDL3j0dvr5b4hEdStkzLgJxOLFK0KDu4fCVPeO10cwe1LmJ5oWPlGmONQVI4+o1M9RNzl+i9ELp80sRut9+b9YLMVz0kO4PibTUHjw+Ed4wciIdmbGqPIkXIogQ6hc+g+/jHkZHqIp0d2H4XklFNuiTKN2UM06bwx9buP3jiVJC1B1M10sM7b30z8uMNJaYAr6RlJIyJJfcpj8dOsVYczf5L+Br1+ijCs+21/cvd6lxpk/qPVI/4/OPAEpAASGBJu6rnPMschpFcqoex9oeo3j7tHqjF0XO6bKHi0zjuxxVfv9TmbNJs9twsPIWgCqyMGLgKrNo1ROXqK8jOVHtGKo7nHxGOIJiJBmyj/ADAN8DSQMQfJw/KG6qTDUpS1ykW5Wfqz9YhDf9nFYFAs4Fzyj7XsFYVKCk5M9o/MtN2yVJWPCQUlj0+8o+ndkfxclYRLcIO4hvLR+EVtUbIyUobU+T6rU0yJ8rCfEhYBBHmCDvGYMIth7CmJnEzjiTKtK/UcwttGFub7o92L2opkyggKCQlyA9gkkmz3CXNhdsnZovX2pkpBGNHekLKQ7A4SWc6C4frCNRbTZfHxoKUIrh/f07HyiACSWAuTGA22kT8U9Xhkj2N6215Qb2j7fUkuWyj3jD2XZJIDkkai2UfF+2H4iVNYkiWkypA3WDaB8h0h7RQk4do92/VoWpSAxd7dIwplEPwD+rRqezmxSJRnrB8QIQ+7UwoqkIQiYSp5i1MEjQBTknc7RYZZd2Ko9BjyJEFHtDNcQegwk2XMhxLhgLhhKYvlrIyJHK0DojtUwJDmK5o6mGSSthM2sUB7SidAVH7aKKSXjN+a+e7zHkI4Y5m5Nm+AENaaTgS2uZO8/fwEZM0vCjx2zfo4PW5rfsR+b+/l8SFMeRxPrEoLE35Ex7GBQm+Uj0Es+GLqU0n8Qeln4VYDl7v0+nlugyakKBByMBfw7oWo6BIHN0knoB6iO5VRZjmPXjGzU4Nst8Thfg/4j4uPwMvLXXvXp9+QNOkMM/Gk3PA2BHC3xjlE17HP7uOEWVKnuMx6jUdfkIGzDjofv4RrxSWSPPZytVGWhzNR9iXX37voWKgWoFouTMe2RGY+nCK5wtFyM+WSlyjNVSWUYpgvaKfFAkRmdEhnsuuPfSysvh8IOraOdesLI9Ba4gEPsa/w4kVdGuckEVBuFA2tm6dSYwsygmygUzKZMzDYLScJPPfGw/C/tv8A+BcfQKzsVTT1Y14mN2CmHpCSin2aMWRw5j9E/qfAaJU2YVhCFMgOq5ZI0f5R9U2p2GSnZInpXMM7DjPiJBJD88/jDbbuxKenkiTJSiUknEoarLZqJuesaWbSmZswj9D+kBpF0JSS5Z+eKrYtYlKJqpKjLUzTG7xH9R05GHeyex86tmoTMWe7f2UpCQB0je9la8y1CVi8J91WR5PGxmU8uSFLSlKbOWiUrugVJRa3On5evxML+IYlUlLKlpZKZaSAObR8RqS6yTqX842XbPayq2u7t/Ag3+f0jG1czEtRGRJblpDmSTtlUSJEgihmzs4eSoR7PF4eS/v9oZC+YQFNF1LTlanNgMny/cx5LpGuvPQPFtTPwgIG6/AfU3+xEk1FWwqUs0lih5ko5bEnMCyeW/5dOMGTajCH8hvMAy1xyqbiL6afXr8I5ex5sls9Y9RH8P022Hfl736/fwK0qJcnN78/v0aJHMySk5/GJHRSSPJuTk7b5GSy0tSDolRB36vz39ICqHsRm/yNvSDKkAggwBMm3Sk5ueowq+2jPhy+ItsuzqfiGhekn4uH2fp/H/DlU5xaKkTGPA+h/eJUJwl9D6H9/jzgdZhUnimXTyx1mDn/AI/v5B5lg89D9d44RSsZg2IzH3mIlJUP4TmMuI+sPZXY2omALKRJTpMnHu0kOND4lC4ySWjcnas4CcscnCRjNpSIWJkKIKgkkDMsWHMx9DqJVHTo1qZpButKkSU/05rP+IgcIyG2dpFZD5jRgANbAWT0hWWJiiJEiQBhpRlUgyp6TZ78NCI+8dm+04XKDnRxH59k1f8AKXLORZQ5xrOynaEIleInwaa8IgU6PqHaIokJTVTiTjWEKPuy0KCmtuxAAnjGhpe0EgUV5icPdkZjQNHzKZ2oqayRMlrp1JkqSwOFSyQ2ZAuL3yj56qgmhRlJmLKHuyZrNxRhfpAot8Tg+39lpkqslTFpDoQsJlryJUkeLCfy3A/6jvtHt4S6dQ1APoIyFGqrlUgRThcpCAQlUxIlgqubJJxEkvpGW2ttaoRImoqZmKYosnLJrswygUGWTgzkmuI7xfvLcDmXf0gCI8SGKCRItp0pJ8Ttw+7xoJXZynmgYKgoUckzJfhH+KYCG/yxCCjZ2fyjRUUspLnPLkOHHjB2xuw03/x91OWfyTUO3BKik9QI72jsefTh50mZLA95STh/zDwnzh0Z5yb4RXUzQhLnXIakwsxuXOZzihc7GcWmQ4D6n9o9C4yZpOTpHZ0OJYVvl2/kguWXLaa8t3X5GOytreXGOJZCB4jvJ52y37hHAWScR6DcPrvhuMUfeIt2uy3/AGr6f7YSmWNQCeXw4RIrC4kYXbdno4qMYqKSpDXY+w6ipxiRLMzuwCQCkEAkgAAkYsjYPlyhNXqCCUzPApJYhXhUCOBuCIa9n+1K6SeDLUAo2KDqz+YIJgz8S9pU9YuVVS0DvCkInJL4gUkKSdxDOgncobrbnhi3uiecx/iGaEfCyK645/z6mco5hnugAqe2KyU83UwBHD9objYUiUgKnTu8mMCZUqwHiAZUwgsWcsE7t8LZVQoYQk4U5MGAFiLAWBIJD/GOVKJMWtJ9mOO6N7OEzQHbsuU38LJRKYg42xTARf8AvFEkh7HIFshlCer2oteaibvnr96wKkkW1Om4fWOVpByv5esGyODfYv2hUOHzPpv8/pCYmGtYHfTL79YVERBao8iRIkQhIupKkoUD5iLNm0gmTAlSsKS5JAcsA9hvOUaKVRy5d5aL/mUyldCWA6NAseMLVmgTPnzJSVU5UhbDxsyepLCLpG1do2Qqrl4zYd3LMyYfQAwposK7TJqkcAMXxI+EEV06VJR/6Vc4TD7S1KRcbmSkH/VFbk7pP5G3Hhilcl819ENEbPqpc8T62ZMmoQCQGT4TxlhRb1MfOu0W0TOqFqLs7AcIY1W2agH+eiYE7yFjr4o5XKROTbocjDR3eZRk8KS/LafvM7EgubsxYCiASEljvGuW7jAkOZ6OkZw2oMhryz+kK5KS9ob0ZLAPu6XO8xCLkb01apJdJKXZ2JD/AHaHlF26qEJACywyD/f20Z4KfP572++cesWNhuH395QNxZLEa2Z2rpZ6iaqilLJYOgdyvnjT4lHmYGR2foZqnk1C5BeyZwTMRe11gpIZ9XteM5h8+cVhRyHll9/vDKmUPclV8H0/sj+GNPNUV1M5M8o9mXKKkyw7h1KspRLGwYc4yn4hbJk01cqXTjCjCklLkhKruASSWsDfeYE2Nt6fTLeSvCpsJIuCOR9IE2Mj+0K5fezSmUAcUxgSVXbM6qJPIGEyQ3Iu02Z4ZX5LyA0yyQ4IA5PEjbzewaH8NbLIz8UlYUOYCyHiQVigvIWWt1LbalR8x2vsvDMUqUHQ7hi5Az52gyg2ymYAmaWXliPsq/xbj6RammXLdKgBe18/n9tA1VssKvYHe/ya8ETsYKpim2m43HBjp6wSiSSLseRB8xmPKEEmdPki3iQ7MQ48tOhghG30e/LUk/pLjyMBqzRjy7O0NJkhtN78NbGBpks5AHTIWgY7claFX+X94pVt9OiVHyEKoteZdPLjl0vv9j2pkLOSL8W+sAHZEzUDzEEL7QHRA6l4GnbXmK1A5CHRlm0+gWdKwliQTwjiITEiCBeypiUzUlTMHzuHYs8Pp1cCfDiWW3H52brGWjYbQXgUmxLpSA3DL4wUSwPvJqskoHNTfX4wdRUUyU06YUEBQwgTEqY72zz35RQFb0kdPoTAW0ZjyyBmTvzZt/3aK3Gb+BqjkwpWk93+R7tHbSpynVMf+o/WFU2nsVIYKztkW3j55whNPMIxYVkZOxI84tG0JiU4S7cRBjFLoTJmyT9sNXtoKSwDKNm52d/k0dzNkyzoRyP1hUqQ0sKLOTa92Du4jiXVLGSjDmdjAbIUD4VDqIJpqKYDdvO+TQBL2wsZseY+kEJ7QHVA6H9onAY98jOXKUDlbmDBJkr/ACqZ8mJ9dIUJ2+nVKvQx2NuS9yvIfWEo0741Q27gl7aXdhzzjhCLsLwrO3Ze5R6AfOKV7WmTfBKThBzIN24q0HKGXBTke7oK2rtLD/KlF1qsojT9KeO8xfslJlIwgsTctvy/aBtn7O7u5urJ2+EFBOX3xg2VNB39tTB75HR4kColt9iJBsUTUW31pASvxp4nxDkfrDemqJcz2SCToWCvL3ukZ+j2RNm3SkszubDMDM8SBzMHDsrNv4kOCRZT3CsNjq6vCN7E5B4A9pMcLkEuxB4HPIjI6ecDTpANikZ6i/EkmBZsmpki5C03Z/FYWJBzYGz5RUjtD+ZHkfkYXaXLJaPJmzkuQwfh98/SF8+laGw21KOYP+UR4rasnc/9P1iA2x9RE0dLlEM4IfJw0NF7aSPYR1LD4QuqapUwur/qCK0imJEiRBSRt6xN08APhGLkodQG8gesbPaBzgoVk721g8CLowVYsIfe0E08zwiz+XzhNtapUVhKFKuWa29tMvODJWiQk4u0G1m0Ep9pZURo5MAzttJUhgPERqzAnnnFVZsjAgl3IuT8YVQqSj0WSySycydl9YE4vCQbByMidWiiJEiCltPTqWpki/w5wRN2RMGj8j8oDSsi4JB4QdI2zMTmyhxz84gyrzBpdOXuk+UM5dFLOl+sdy9vp95JHJiIuRtqULj/AGA/ERA0vU8k7OQFWSC28HneChIKbAADkw+7QMrtAj9XQAfOBpvaD8qOpPyH1gAbQ1RJL5k8tSzX8ok6aiUPGoJ/Tms9PrGenbYmq95huTb4XgMmGEfI5m9oVE+CWnD+oFR6m3lEgqlSmUgJMzAWchgXOp6EYf6YkCy7wV5spPabC2FLthZ8rBRP+tRMcI7TqADJuGu+oSof7lFUDy9moKVMoqLBSLWO9KhmFdY7n7IfEUpWPClSQxP+JLtmHtyg8lG1DGj7SBRwqDOwvlmlIfeAHU2+CJuzpM+4sTdxmxJZ/wAylMS2QEZJSCMwRztHcmqUgulRHI8G6WtEv1ClXQx2lsAyhiBcdPt4UxrNl7XTMGFRALXeydc9yEpADakws2xsgJ8SMlXCT7RG8JAsIHRZxLoTRIkSIISPUpewziJSSWFzDijo+58UyytxzSMntr8IgyjfIw2VL/h0lsPeLGFSjok3IG6wZ+MGVd4y1TtArGbNoNQXDni0PaGr7yWk6iyuY+ov5xIqiZJbq9xcmWCgg3sfhCailhVTwS/oG+JhtPWw6gQs2APGtRzt6l/lDMqQ2rZfgV96RkI2lZMOFTAMBm+rZN0jG4Dmx8oDDE5iQ2VscYJbK8SkqVw0LeRHkYX1NKUFj0N7wBiS6UkO/wC12+vlEmyMIvm7Z838o8lzzYEnCNIhUncYgSqJEiRAEiRIvpKJc1WFAcgPmBbrAbrsMYuTpLkognZ8rFMTuBc9HU3VoebM7KhRR3igFe0ZdnZ+b84azadUtCkyxL77FiKZZFkhScIUMnUjFr7vGBuvouePY/z/ALef8Gf2nsmeuYSJalJYAEDMDXqXPWJBHaHZk5c9S0S5hQoJUlgo4Q2R4gvEglcmm2wVOyAQUgAqVMlS0FywxJKifhBH9kJUVELEqWglCVOXmKGZuWG+0UbOnFHcb8a5vQDCP9ioupkidMo5Sj4GvzK1KU/NmgiWF0dG6LTJpf2VqSnu8vyqJJHGAqqlCQTOlJzYGWWJ4gZH0iTkhYXULBWApkoJYODf+gApDDN4LRUzEpHeCUgKL4CcJAIzHidJ3ADyhJScTTjhDIq6f32LJuxnGKSrG3umytDbRXSGOxtolYKVYgrNZF5izoA/spA+xAFZs5Ur+ZJWFoGqSFFHNsucWqqu9R3yGTPl+2wDKTopt415DrIyUufIOTDKDpqpfJ+9A219mqSSvu1ISfzKBMV0uxlrcq8AAd1Ah7E2DXyh2aUTZBW1yLzZyvPCNPTrACK9SsJd74FXzyAPL68ojvpCx8P2p/t7wylRLQgCWHOZme8QQlm/S4NuMJa6couF2Uk24j7v1MRc5Updi4FgN6SXD8LwbVhExIUHOgNnSScjvG4/PNlGhMmVz9y9BOhD5QTs6uMpT5pNlD6cRA65ZHyMcQSoZbR2kTYNhax38fk3OBaKtMtTi4OY3/vFEXooyQ8SyKN9D5G1ZahnmzgsDxubeunSOautkqSRiADEADdGdUhs45g2DaH0u01JcYsIYbyDhSzcMTB+UEzqtU5KykkFIxENmCbh87DzvCeD9m1ndKU7MRqH6cHciAQFp6fGWBAPEtBaNiTFIUtGFSE+0rEAB/mIudBmd0NhLlLSSyUpFxkAAzEqDO2YA1IimpQEoK03SlikMML5ZCxL39IjT8h4uP8AcICGj2XKKiAkOTYAQ/2Ps0TnVNSLg4TkVEkknNyd2kXytkdypKwgk953YBVYgv4gWAum19Yr33wuzR/T7UpzdJ/v+wrpdiOhSpijLYkAFNyQCTbPQ+UOZU1eNCZaUhExPgWEXDeLxbw1j13QYnZOJU1Si6ApGBzYEDXgCzjnFk6u7t1yx3gRhSUFLd2AHUd5s3QRNl8yA8+1bcXHq/N/fuKabZgCkqnKUUnvFIJJ8KAEuDqXBBHIwz71AxrloCpvdlWJiQWBwjcTbnaOFUi5yZgKgUTJeKWoEM7FLHeDYvuV0juTVIlpkmWDNlgYFMPGnJiU5kguCM4soyuRVsrvJkpK11Jc3sjqx3EFx0iQFVS0pVhFQmWlLhKcQfC5IxcQDh5JB1jyDRLM9IWUpVOWGxJMuUOLYXH6Up9YG2ROwzkK/KSegBMEzwqagz5tkDwS0iwJGiRoBqYpNGUAIYmcsezqlJvfco+g5wCDHZREwUyFZJVOWRpYBQ9QI5Esf35lGYqarwIJfg5HvOQbZWgKjnYZgYuJaF30PhU/qW8oZUlaBL7w+1LpcMvgozil/JRiPkMZbXYVSz5yVYQinSr8rnExvdn+kWL2agK72WyVh8cseypPvMMwd2mUL5ZUuUhnEypmKBULBk4Qx4AE2imUgImFMuUl0eIzJhsB+YswA4XjLLG090fv4nZx6uOSPhzV/VfCl/BfQlMqatB7oD2krmEkBJuMKYDqFJTOIxhSJntEJwpvu+o1Y6QQucHRNSUnCTLKsJI3pITnq3SPO0ElRSFqMxV81ICEgHcM41e85L4tC2YR7KySBZChpfUfEaGB7pyLi2WW+78o4UskubmPIgh2uco5knrHIEeAQyoqPUwG0h4QcnSJR0OphkmntFkmXBsuVGKeRtnb0+kVCSqoXhRNlFJYxsZlODCusogYsx5vJlGq0TjzEz8XfxBIAVcaZPyCs2jyfIKTFUajkNUMaOoIUA5cHRlCwIcjVgbNGmopZWHLkDJ7vb7D8TCHs7TeJS1OwAADZvx6Q6rEhS0sv+7BKgh1AAjcMiB5iFbb4RbFRj+eXPov8v8A15h00I7xEsuMTlBYYS2gO+2toIRLSA2EYnxORq4LnVwQPKB5tWEqRKSoOUkp3gtnxSprgXsDC2u2kZTCaFBZumYn2H3gZ52KfqIZRUVSKsmSWSVydsKMhU0LDdzORcAFkKL4g+QIVcPmH5x0mrQlaJqWxLllExByJtdtWdSD04wp2l2jStlJJC8OnqlQ1H3aFMytJSpzc2A1Yi5J1t4epgicjiZtxKQJaU48CVBIJsA13U9w2nAZQDVzp61qSCwATjI8KRb31Euoh2ckmKtlUZsSLLUlCeIJdR5MkjrA20K9UxRBPhxEgCwuTc7zxiE8zvDITYmYs6qSyU9AQSeZblEgGJAGo01HUj+W4dMinK0jTGS7trc+cVVVMsK7qW658xIVPXuCmJS/upDhzCvZ9WxINwpCkfMesMqypKUVShnMnCWT+kYi3K0EXpi6ckA91K8ZLBSvzHcn9L+ecE1agEzEpOIIQiXiGRVixFuDv5RxWESE90keMgFcw53AOFG4bzmY52pI7lKZWZYLWdCSLAcAPUmIEK2TWt/DPcJmzA3+IIB+Me0KVKkNmZs8Syo390N1FzCzZ6j3ksad4k9XH0hlsyoKQdyKmSsc3WPkIAyddFsxCSuZJQEhBR4Sn86XIxH8xYx7OT3tM9nSHP8AeLVbnZMe1czupc9Sc/4tuicShBEqnxImpAJHt3mLAAUMQASA1oKXBJSt2ZSJEMSAQkPKOdiQ+osofA8j8jCOCKGq7tb5pNlDePrqOIivJHci/BNQlz0aCWuC5c+F8xOFRG4tHomRicbO1jz7OGNDNEDTbwOJsVVlSUy1KGeQ5l79AD6QIx5L56hOLsUbTnArYZC3M6xfsOiC5gKx/LD30JAxMTyBPSA6OmMxaUAsVEB+cMNpbRZapcsYUDwAeijwJb7cx0KpUebcrlvZ3VdoVEAIcEKcGzYQXDJy9NAIZ7IrE4WlMJiyVLK1XHFveubZawPU7ISJKpSfbQpBWo5KKgQw1ADx7U9lgEJAVcOVqL3toIZIqlLd2y/a1cZa+7mpBlLTaan2izsoflUl7p4nQxmV1SikIKiUAkgHJ97R5PqFKYEkhIYDcIqiESovl1qk+yw5JD+bPFsmXYzZlw9gc1q//I1PSKqGm7xYS7AuSeADluLCPKqpxqfICyRuSMh96xCDjZUwqXLUo3KpquiUABhoBeEMPNkDxSeMueP9K4RwWREiRIkAJ//Z"/>
          <p:cNvSpPr>
            <a:spLocks noChangeAspect="1" noChangeArrowheads="1"/>
          </p:cNvSpPr>
          <p:nvPr/>
        </p:nvSpPr>
        <p:spPr bwMode="auto">
          <a:xfrm>
            <a:off x="233363" y="-563563"/>
            <a:ext cx="1343025" cy="1504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6" descr="data:image/jpg;base64,/9j/4AAQSkZJRgABAQAAAQABAAD/2wCEAAkGBhQSERUUExQWFRQWFxgXFxYYFxcXFxoYHBcXFxwfFxccHCYeFxojHBgaHy8gIycpLCwsGB4xNTAqNSYrLCkBCQoKDgwOGg8PGiwlHyQsLCwpLCwsLCwsLCwpLCwsLywsLCwsLCwsLCwsLCwsLCwsLCwsLCwsLCwsLCwpLCwsLP/AABEIAO4A1AMBIgACEQEDEQH/xAAcAAACAwEBAQEAAAAAAAAAAAAEBQADBgIBBwj/xABCEAABAgQDBQUGBAMIAQUAAAABAhEAAwQhEjFBBVFhcYEGEyKRoTJCscHR8AdSYuEUI4IVM3KSorLC8UMkNFOz0v/EABoBAAIDAQEAAAAAAAAAAAAAAAECAAMEBQb/xAAwEQACAgEEAAMGBQUBAAAAAAAAAQIRAwQSITETQVEyYXGhsfAFIoGR4RRCwdHxI//aAAwDAQACEQMRAD8A+OJUJeE53CmLgK4KG8HzBhjWyDOQVgg4fEucr3lflRuSMvu8q6cd2ok3KUpuQGZsuTRZsickeELxFPs+EqIH6EmwV+o5QE7FKOytPLVMUZqcQGENa2JTEhwQ4Ds9nIh4jZtLMSCUKSyAoAGwdCpjcnKA5u2Ive2a2igyproOEm7BWIi7+I5O4eNF2L2jKQZkyokGpCQMEvFhQHxOVJHtpa2E2bQ2ZqAxvsb8PzVFSaXEWLd4oNKSyik4172S+FLnxC1oY9rOxcrZ8qWRUpmzCcMxJwpIJyUhIJIS9iFEm4O+Fu1/xKq54wIUJEpmCJQCQBucfKMtMWVElRcnMkvFTyI1R0jftMe0UgzF4QQnip2HG1/KGFBSiWxUxUHFna5e0J9lVgIwq9pOXEZeYyhhOqsAfMnIfekPF2YZxcG0+w6orP8Ar6xQFkkPb4eULBPJ1i9CouVIoaG1KrAsE5ZPu4w7n1QIS68XB3jLIVF0uY0GhBtIBezvoxbn93iViVG6uWsBS5zeyQOB+UezZ5V7avVzDCjSircIIxlLhs20hXVl1Bshr1eBpk1y/lFU+Y8LQxbNmB7ERUivY3LHQiBVqgWYuAx0jQqmpmJwqsdLfCFlNSd1iSohizHeIDpKz3VZZvu/aC6ipGAhel3+nHSKpKi6PoLa6QlU6Uha+7QWClsVYU4i5wjOxyhxtX8M6hCDOoZqaySRcyrTQP1S3L/0kngIzE2aVF1XJ+2g7YnaCfSTMclZSdR7p5jWKllOj/SPb3yJjtNd0zEvhKVH3SFJIF9b5Hz3w0pKzEkolLZC52KYAwUUK/UbgjK2p4h9l2m7SUO0aGbMnySitQlwuXbEoAsVqyUngpzuaPkktBKgE5ksPOLe+TK1Tp9m0kyUrMwoWKSRKVgutIWtVzYngH1N9dOqGRNCCUS8EljgqFkJOA5qCSbLV+dR3aMIRTK4KChMvL7xBxaqIYKLa4hfrxh7TbXTPnKNZMVMo5LKTLSwBJSMLsxUBexOe68AFndOJcsYUpWsA5ykhaQd2M+2reRZzEjTSZ0+ckLo6NJkMyFTJiJSlAaiX7qd0SIQ+W18olEuYfeBFgw8J/ePNmpKZoFr5vcb9DDjYFEqqakCFKWolUspDkFr4tAhrkkgDU7mG2thU1GkSkrM6qSoGZMSppKN6EBnWd6zqLAZFnSJGMp8IVbUSl0vkDkCgDohOXUwRsBXimEBgyf+UDbTqMQSA7Z3wf8AEfGL9iWx/wBP/KCiurVMsrqVjiTkcxuP0MC4YazVWPIwCuSAWBcNYkNzfiPpGbNGvzI6uiyX/wCcv0KkOCCMxcfe7SGk2djQFbzfhmG6QBhjoLKbaEh+ByB+XluhcOSnTLNfpHKG+Pa+gUgwUgtAqIvBjcjz7CkTuA8o7BgZKrganIC5PIC56Q6pey1XMDpppjb1BMv/AOwpMEXa/IAxxMcM5/ZicgArVIRznJIHMpCgPNoHn7EmpdzKLaiaDxzKQL84lh2sCKo5mVG6wjlSFOQEkkWOEhfokkwL3wORyz3jmNIgNrXZ1Mmvn9/WBJiosWqKJpgDo6oj4uh+UU1k/EcI9lOXP9svOOUzCDbMhuXGPAiM2fJX5UdbQabdLxX15fEpIiIllRAGZ+3MWKEW7OF1vm48mt84pxx3M26qaxx97CZ0oJkrSPyK5ksYV0eykoEyapXsIKkjeSEpB5OseUOF3SeR+EKTLUQxIJm4AAC7JBKvUhMbDhK7YdSyxOll0Jw6Czs9sss4S0dUiSVJwkhSVImZbyAUjkcjujWbOn00qYiXUd53YLzBLsoEWCXLYb3LAEAM97H7T/DuVNep2bM/ikXUqnUWnJOdv/kH6bHnATTHcGldcGQ2xOmrWlUhazLwJwsogDNwz2YxI6VtxYt3aBhs2G44EHIiJB4FTaNftOvl7NkqpaVSVVMz/wB1UJy4y5R0QD5m+4DGQ9rKFK75K3j5jWEi5eFRScx662inLFrk6GkyQktq4ZVNkPcZ/H94N2WGQTvV8AB9Y4QmLEHDyPof3irHkrhmrUaS14kf1Lpy7a33XPFujx0QVm5c5uc34wLUFykcX+Xzg2n9roYvfKOTN7ZKvIrRLEdmVaJLSzbiADwOnnl5ReUxz8sXCVHrdFljqcKn59P4g0stnpny3/fGGYo0y0CZUL7tBDpT76unuj1PCFFTtWXIUFKTjUPZRoTmCv8ASDdtS3GM3tDa0ydMMyYolR9OW6Ojjm5RTZ5bVaeOPPKMevvj9B3tftATan/koOanwqVzviI5wBRbbVJcpmLUpQv4lAfG8K5MvGpnudfrFsql378J+APnDFdHa6+bMJ8R1LPbKOzUTmwmYpmZnOQyHrBWz5OFJK0305WtF81h7oJPhHxJ+90QlP0EaJqhcEhtQTBo23ObxKxAaquRyVnF1DTJAVjdmD+YUfIADqY5VToMrESxJcDq/wACIhGG0G2QvwqsrTcfoYMmnfGXnSMIB33A4Q52bVmaljmnM7xp98OMRz2q2CGB5JqMfMLlp11PpwjsJjsCOwlyEhsSiEh8nMc13KXvPWKEMOP0SRSJT+LRJb+rP0+PKJKLL5p+B/eDUyh3a20wEb9UnrAc1LYFbix5G1/ON0Y7VR5fJmebJvYWDC0zSn3iSQzEBgMidQrIgZG3OC5k5hvJyH3pAfds/EueZzhcmSlRp0+l8R7n0UhMXUdauUsLlqKFDIgsY4XbOCKGkCgFKyuw6tc/IRXBOXRpzzjiXP7GrR25ppwCq2glVE/IzWYqAyxNmeJ4R5CuWwDBgNwiRr2v1OO88L9j5nuO0Iq5LzFc/kIbSZ+IPANeRi4wWBcK0VUy3sc/iIORJtAsqksFO26GVGrEOIzH04GOdqIbOV0eo/C86zrZLv6iydTlKw+VsJ63fiLQXR/3g6wwm02IN5HcYAkJSlbrWEYcwxUrL3U2BHEkC4i3T5vEVeaOd+K6B6fJvj7Mvk/T/RapIwl7iFtRt5CAz4lCxA+JOV4p7Q7UDYZacIOZUxUeg8KOQBPExm4vyQU6sxaTPk027Y+y6sqTMWVmz6btIpiQfs2hEyYEnLUiGSoSUnJtvtnOzZTlR3JfyIPyhtIpZdhjAJU7HN/av5iKdp7JMhYwv3agxObcz5RP4F1KIuVEDrq3UesLKVcGjDDjdVjbZWzEzixmoRYK8ROpLdWAiUmy0LSZipqEpTMUm5vhShS1EDV0pLb3ECSpCrFtAPLKOpexpkzwpSS5y6H5RnUlfZ0ZRntVRAaqbLCcAU6zhKvy3TjUH4Hw9IDSASFE+EDLrZ+efUQ0rexc9KSopbhmYq2VsTGrxiw9TxjSmcmcWu0Jp6ipV+n7QVsaoCFnEWBGu9xB/aKlwzEYQwDJtz0hHNNzEktyoGLI8c1NeRr5agcr8rx1IScQWMNj4X4atzv0EY6VOKS4JHUj4Rpdm7SCxcEHzGXQj1ivHiUXZp1mtlnx7Eq9RkD4JvJH+4wEQSmwfffeGi/+JAlzBkVFIHIGJR05bEeg+fODkmoK2Z9HpZ6jIoLrzfocpklnPtHP6CK5iGvB5RAS53v6JLgb+PzH22LGnkkek1UoaXFx+iOaGQvHiUggXFxkfMObH1biRJIa2TluTmO1TVEkqOFtBckZ55ZC3KKJRsOQ+EdGlHhHlHJ5ZOUgoLiRRiiQ24XwzymDD75QPWDxDl845pZl2NjqOOcdVeY6/KBfIzi0qfaLJEwkcBaPUVJQoEAnQjenM9Rp+8RCWAEVplFajkAmznJ8+p4DcYRxU+GXY8ssFTh2ujQoUCAQXBuDwhdtakxDEBcZ8Rw4jMdY92dOwvLdxmm3mGvz6ndHVXXBI/f7McuOLJjy/lXR7Ceq02q0t5WkmuvNP+GZXa9KospPiS2ev784Uwx2ltEqJCfClzYZf9QujrHi6p1dkh52fU63Ib/qEcNtiVHiA3RCH1vszstE0gKDgxuZf4c0iheUm4DsGyyy1G+PnfZnamAiPsWx6zvJYMVumbfzRinEWJ7C0gf+WCDmNP2jnYlLRqK/4dKQUllWZxoob0m7GOu1NeoYJQdKJntTNG/IDoTmeHVhNrbNTTJlzZKwFgW1xDcRqDk3zipunwuuzVjjKcVuk7l16ceoxr9iImJIKRluj57V9mUySstvj6tSLUpCVLTgUQCpLux3PGN7dLSkEDMxcjLbdxZ8L7WC5tYEatGZnKdRObxqe1cslKi2oPSMnDmN8EhzsSnUQSBbecv3hODDOl22v2VFwbWwjytBQkr8h/KkpKU2cuSpR1vZIGiQLneeUGIMA01SggXKf6QR6KHwgpQceCYh+JKW/wA6QPWMOXHknK6PR6LVabBjpPnt8cv78iisqXUEDL3j0dvr5b4hEdStkzLgJxOLFK0KDu4fCVPeO10cwe1LmJ5oWPlGmONQVI4+o1M9RNzl+i9ELp80sRut9+b9YLMVz0kO4PibTUHjw+Ed4wciIdmbGqPIkXIogQ6hc+g+/jHkZHqIp0d2H4XklFNuiTKN2UM06bwx9buP3jiVJC1B1M10sM7b30z8uMNJaYAr6RlJIyJJfcpj8dOsVYczf5L+Br1+ijCs+21/cvd6lxpk/qPVI/4/OPAEpAASGBJu6rnPMschpFcqoex9oeo3j7tHqjF0XO6bKHi0zjuxxVfv9TmbNJs9twsPIWgCqyMGLgKrNo1ROXqK8jOVHtGKo7nHxGOIJiJBmyj/ADAN8DSQMQfJw/KG6qTDUpS1ykW5Wfqz9YhDf9nFYFAs4Fzyj7XsFYVKCk5M9o/MtN2yVJWPCQUlj0+8o+ndkfxclYRLcIO4hvLR+EVtUbIyUobU+T6rU0yJ8rCfEhYBBHmCDvGYMIth7CmJnEzjiTKtK/UcwttGFub7o92L2opkyggKCQlyA9gkkmz3CXNhdsnZovX2pkpBGNHekLKQ7A4SWc6C4frCNRbTZfHxoKUIrh/f07HyiACSWAuTGA22kT8U9Xhkj2N6215Qb2j7fUkuWyj3jD2XZJIDkkai2UfF+2H4iVNYkiWkypA3WDaB8h0h7RQk4do92/VoWpSAxd7dIwplEPwD+rRqezmxSJRnrB8QIQ+7UwoqkIQiYSp5i1MEjQBTknc7RYZZd2Ko9BjyJEFHtDNcQegwk2XMhxLhgLhhKYvlrIyJHK0DojtUwJDmK5o6mGSSthM2sUB7SidAVH7aKKSXjN+a+e7zHkI4Y5m5Nm+AENaaTgS2uZO8/fwEZM0vCjx2zfo4PW5rfsR+b+/l8SFMeRxPrEoLE35Ex7GBQm+Uj0Es+GLqU0n8Qeln4VYDl7v0+nlugyakKBByMBfw7oWo6BIHN0knoB6iO5VRZjmPXjGzU4Nst8Thfg/4j4uPwMvLXXvXp9+QNOkMM/Gk3PA2BHC3xjlE17HP7uOEWVKnuMx6jUdfkIGzDjofv4RrxSWSPPZytVGWhzNR9iXX37voWKgWoFouTMe2RGY+nCK5wtFyM+WSlyjNVSWUYpgvaKfFAkRmdEhnsuuPfSysvh8IOraOdesLI9Ba4gEPsa/w4kVdGuckEVBuFA2tm6dSYwsygmygUzKZMzDYLScJPPfGw/C/tv8A+BcfQKzsVTT1Y14mN2CmHpCSin2aMWRw5j9E/qfAaJU2YVhCFMgOq5ZI0f5R9U2p2GSnZInpXMM7DjPiJBJD88/jDbbuxKenkiTJSiUknEoarLZqJuesaWbSmZswj9D+kBpF0JSS5Z+eKrYtYlKJqpKjLUzTG7xH9R05GHeyex86tmoTMWe7f2UpCQB0je9la8y1CVi8J91WR5PGxmU8uSFLSlKbOWiUrugVJRa3On5evxML+IYlUlLKlpZKZaSAObR8RqS6yTqX842XbPayq2u7t/Ag3+f0jG1czEtRGRJblpDmSTtlUSJEgihmzs4eSoR7PF4eS/v9oZC+YQFNF1LTlanNgMny/cx5LpGuvPQPFtTPwgIG6/AfU3+xEk1FWwqUs0lih5ko5bEnMCyeW/5dOMGTajCH8hvMAy1xyqbiL6afXr8I5ex5sls9Y9RH8P022Hfl736/fwK0qJcnN78/v0aJHMySk5/GJHRSSPJuTk7b5GSy0tSDolRB36vz39ICqHsRm/yNvSDKkAggwBMm3Sk5ueowq+2jPhy+ItsuzqfiGhekn4uH2fp/H/DlU5xaKkTGPA+h/eJUJwl9D6H9/jzgdZhUnimXTyx1mDn/AI/v5B5lg89D9d44RSsZg2IzH3mIlJUP4TmMuI+sPZXY2omALKRJTpMnHu0kOND4lC4ySWjcnas4CcscnCRjNpSIWJkKIKgkkDMsWHMx9DqJVHTo1qZpButKkSU/05rP+IgcIyG2dpFZD5jRgANbAWT0hWWJiiJEiQBhpRlUgyp6TZ78NCI+8dm+04XKDnRxH59k1f8AKXLORZQ5xrOynaEIleInwaa8IgU6PqHaIokJTVTiTjWEKPuy0KCmtuxAAnjGhpe0EgUV5icPdkZjQNHzKZ2oqayRMlrp1JkqSwOFSyQ2ZAuL3yj56qgmhRlJmLKHuyZrNxRhfpAot8Tg+39lpkqslTFpDoQsJlryJUkeLCfy3A/6jvtHt4S6dQ1APoIyFGqrlUgRThcpCAQlUxIlgqubJJxEkvpGW2ttaoRImoqZmKYosnLJrswygUGWTgzkmuI7xfvLcDmXf0gCI8SGKCRItp0pJ8Ttw+7xoJXZynmgYKgoUckzJfhH+KYCG/yxCCjZ2fyjRUUspLnPLkOHHjB2xuw03/x91OWfyTUO3BKik9QI72jsefTh50mZLA95STh/zDwnzh0Z5yb4RXUzQhLnXIakwsxuXOZzihc7GcWmQ4D6n9o9C4yZpOTpHZ0OJYVvl2/kguWXLaa8t3X5GOytreXGOJZCB4jvJ52y37hHAWScR6DcPrvhuMUfeIt2uy3/AGr6f7YSmWNQCeXw4RIrC4kYXbdno4qMYqKSpDXY+w6ipxiRLMzuwCQCkEAkgAAkYsjYPlyhNXqCCUzPApJYhXhUCOBuCIa9n+1K6SeDLUAo2KDqz+YIJgz8S9pU9YuVVS0DvCkInJL4gUkKSdxDOgncobrbnhi3uiecx/iGaEfCyK645/z6mco5hnugAqe2KyU83UwBHD9objYUiUgKnTu8mMCZUqwHiAZUwgsWcsE7t8LZVQoYQk4U5MGAFiLAWBIJD/GOVKJMWtJ9mOO6N7OEzQHbsuU38LJRKYg42xTARf8AvFEkh7HIFshlCer2oteaibvnr96wKkkW1Om4fWOVpByv5esGyODfYv2hUOHzPpv8/pCYmGtYHfTL79YVERBao8iRIkQhIupKkoUD5iLNm0gmTAlSsKS5JAcsA9hvOUaKVRy5d5aL/mUyldCWA6NAseMLVmgTPnzJSVU5UhbDxsyepLCLpG1do2Qqrl4zYd3LMyYfQAwposK7TJqkcAMXxI+EEV06VJR/6Vc4TD7S1KRcbmSkH/VFbk7pP5G3Hhilcl819ENEbPqpc8T62ZMmoQCQGT4TxlhRb1MfOu0W0TOqFqLs7AcIY1W2agH+eiYE7yFjr4o5XKROTbocjDR3eZRk8KS/LafvM7EgubsxYCiASEljvGuW7jAkOZ6OkZw2oMhryz+kK5KS9ob0ZLAPu6XO8xCLkb01apJdJKXZ2JD/AHaHlF26qEJACywyD/f20Z4KfP572++cesWNhuH395QNxZLEa2Z2rpZ6iaqilLJYOgdyvnjT4lHmYGR2foZqnk1C5BeyZwTMRe11gpIZ9XteM5h8+cVhRyHll9/vDKmUPclV8H0/sj+GNPNUV1M5M8o9mXKKkyw7h1KspRLGwYc4yn4hbJk01cqXTjCjCklLkhKruASSWsDfeYE2Nt6fTLeSvCpsJIuCOR9IE2Mj+0K5fezSmUAcUxgSVXbM6qJPIGEyQ3Iu02Z4ZX5LyA0yyQ4IA5PEjbzewaH8NbLIz8UlYUOYCyHiQVigvIWWt1LbalR8x2vsvDMUqUHQ7hi5Az52gyg2ymYAmaWXliPsq/xbj6RammXLdKgBe18/n9tA1VssKvYHe/ya8ETsYKpim2m43HBjp6wSiSSLseRB8xmPKEEmdPki3iQ7MQ48tOhghG30e/LUk/pLjyMBqzRjy7O0NJkhtN78NbGBpks5AHTIWgY7claFX+X94pVt9OiVHyEKoteZdPLjl0vv9j2pkLOSL8W+sAHZEzUDzEEL7QHRA6l4GnbXmK1A5CHRlm0+gWdKwliQTwjiITEiCBeypiUzUlTMHzuHYs8Pp1cCfDiWW3H52brGWjYbQXgUmxLpSA3DL4wUSwPvJqskoHNTfX4wdRUUyU06YUEBQwgTEqY72zz35RQFb0kdPoTAW0ZjyyBmTvzZt/3aK3Gb+BqjkwpWk93+R7tHbSpynVMf+o/WFU2nsVIYKztkW3j55whNPMIxYVkZOxI84tG0JiU4S7cRBjFLoTJmyT9sNXtoKSwDKNm52d/k0dzNkyzoRyP1hUqQ0sKLOTa92Du4jiXVLGSjDmdjAbIUD4VDqIJpqKYDdvO+TQBL2wsZseY+kEJ7QHVA6H9onAY98jOXKUDlbmDBJkr/ACqZ8mJ9dIUJ2+nVKvQx2NuS9yvIfWEo0741Q27gl7aXdhzzjhCLsLwrO3Ze5R6AfOKV7WmTfBKThBzIN24q0HKGXBTke7oK2rtLD/KlF1qsojT9KeO8xfslJlIwgsTctvy/aBtn7O7u5urJ2+EFBOX3xg2VNB39tTB75HR4kColt9iJBsUTUW31pASvxp4nxDkfrDemqJcz2SCToWCvL3ukZ+j2RNm3SkszubDMDM8SBzMHDsrNv4kOCRZT3CsNjq6vCN7E5B4A9pMcLkEuxB4HPIjI6ecDTpANikZ6i/EkmBZsmpki5C03Z/FYWJBzYGz5RUjtD+ZHkfkYXaXLJaPJmzkuQwfh98/SF8+laGw21KOYP+UR4rasnc/9P1iA2x9RE0dLlEM4IfJw0NF7aSPYR1LD4QuqapUwur/qCK0imJEiRBSRt6xN08APhGLkodQG8gesbPaBzgoVk721g8CLowVYsIfe0E08zwiz+XzhNtapUVhKFKuWa29tMvODJWiQk4u0G1m0Ep9pZURo5MAzttJUhgPERqzAnnnFVZsjAgl3IuT8YVQqSj0WSySycydl9YE4vCQbByMidWiiJEiCltPTqWpki/w5wRN2RMGj8j8oDSsi4JB4QdI2zMTmyhxz84gyrzBpdOXuk+UM5dFLOl+sdy9vp95JHJiIuRtqULj/AGA/ERA0vU8k7OQFWSC28HneChIKbAADkw+7QMrtAj9XQAfOBpvaD8qOpPyH1gAbQ1RJL5k8tSzX8ok6aiUPGoJ/Tms9PrGenbYmq95huTb4XgMmGEfI5m9oVE+CWnD+oFR6m3lEgqlSmUgJMzAWchgXOp6EYf6YkCy7wV5spPabC2FLthZ8rBRP+tRMcI7TqADJuGu+oSof7lFUDy9moKVMoqLBSLWO9KhmFdY7n7IfEUpWPClSQxP+JLtmHtyg8lG1DGj7SBRwqDOwvlmlIfeAHU2+CJuzpM+4sTdxmxJZ/wAylMS2QEZJSCMwRztHcmqUgulRHI8G6WtEv1ClXQx2lsAyhiBcdPt4UxrNl7XTMGFRALXeydc9yEpADakws2xsgJ8SMlXCT7RG8JAsIHRZxLoTRIkSIISPUpewziJSSWFzDijo+58UyytxzSMntr8IgyjfIw2VL/h0lsPeLGFSjok3IG6wZ+MGVd4y1TtArGbNoNQXDni0PaGr7yWk6iyuY+ov5xIqiZJbq9xcmWCgg3sfhCailhVTwS/oG+JhtPWw6gQs2APGtRzt6l/lDMqQ2rZfgV96RkI2lZMOFTAMBm+rZN0jG4Dmx8oDDE5iQ2VscYJbK8SkqVw0LeRHkYX1NKUFj0N7wBiS6UkO/wC12+vlEmyMIvm7Z838o8lzzYEnCNIhUncYgSqJEiRAEiRIvpKJc1WFAcgPmBbrAbrsMYuTpLkognZ8rFMTuBc9HU3VoebM7KhRR3igFe0ZdnZ+b84azadUtCkyxL77FiKZZFkhScIUMnUjFr7vGBuvouePY/z/ALef8Gf2nsmeuYSJalJYAEDMDXqXPWJBHaHZk5c9S0S5hQoJUlgo4Q2R4gvEglcmm2wVOyAQUgAqVMlS0FywxJKifhBH9kJUVELEqWglCVOXmKGZuWG+0UbOnFHcb8a5vQDCP9ioupkidMo5Sj4GvzK1KU/NmgiWF0dG6LTJpf2VqSnu8vyqJJHGAqqlCQTOlJzYGWWJ4gZH0iTkhYXULBWApkoJYODf+gApDDN4LRUzEpHeCUgKL4CcJAIzHidJ3ADyhJScTTjhDIq6f32LJuxnGKSrG3umytDbRXSGOxtolYKVYgrNZF5izoA/spA+xAFZs5Ur+ZJWFoGqSFFHNsucWqqu9R3yGTPl+2wDKTopt415DrIyUufIOTDKDpqpfJ+9A219mqSSvu1ISfzKBMV0uxlrcq8AAd1Ah7E2DXyh2aUTZBW1yLzZyvPCNPTrACK9SsJd74FXzyAPL68ojvpCx8P2p/t7wylRLQgCWHOZme8QQlm/S4NuMJa6couF2Uk24j7v1MRc5Updi4FgN6SXD8LwbVhExIUHOgNnSScjvG4/PNlGhMmVz9y9BOhD5QTs6uMpT5pNlD6cRA65ZHyMcQSoZbR2kTYNhax38fk3OBaKtMtTi4OY3/vFEXooyQ8SyKN9D5G1ZahnmzgsDxubeunSOautkqSRiADEADdGdUhs45g2DaH0u01JcYsIYbyDhSzcMTB+UEzqtU5KykkFIxENmCbh87DzvCeD9m1ndKU7MRqH6cHciAQFp6fGWBAPEtBaNiTFIUtGFSE+0rEAB/mIudBmd0NhLlLSSyUpFxkAAzEqDO2YA1IimpQEoK03SlikMML5ZCxL39IjT8h4uP8AcICGj2XKKiAkOTYAQ/2Ps0TnVNSLg4TkVEkknNyd2kXytkdypKwgk953YBVYgv4gWAum19Yr33wuzR/T7UpzdJ/v+wrpdiOhSpijLYkAFNyQCTbPQ+UOZU1eNCZaUhExPgWEXDeLxbw1j13QYnZOJU1Si6ApGBzYEDXgCzjnFk6u7t1yx3gRhSUFLd2AHUd5s3QRNl8yA8+1bcXHq/N/fuKabZgCkqnKUUnvFIJJ8KAEuDqXBBHIwz71AxrloCpvdlWJiQWBwjcTbnaOFUi5yZgKgUTJeKWoEM7FLHeDYvuV0juTVIlpkmWDNlgYFMPGnJiU5kguCM4soyuRVsrvJkpK11Jc3sjqx3EFx0iQFVS0pVhFQmWlLhKcQfC5IxcQDh5JB1jyDRLM9IWUpVOWGxJMuUOLYXH6Up9YG2ROwzkK/KSegBMEzwqagz5tkDwS0iwJGiRoBqYpNGUAIYmcsezqlJvfco+g5wCDHZREwUyFZJVOWRpYBQ9QI5Esf35lGYqarwIJfg5HvOQbZWgKjnYZgYuJaF30PhU/qW8oZUlaBL7w+1LpcMvgozil/JRiPkMZbXYVSz5yVYQinSr8rnExvdn+kWL2agK72WyVh8cseypPvMMwd2mUL5ZUuUhnEypmKBULBk4Qx4AE2imUgImFMuUl0eIzJhsB+YswA4XjLLG090fv4nZx6uOSPhzV/VfCl/BfQlMqatB7oD2krmEkBJuMKYDqFJTOIxhSJntEJwpvu+o1Y6QQucHRNSUnCTLKsJI3pITnq3SPO0ElRSFqMxV81ICEgHcM41e85L4tC2YR7KySBZChpfUfEaGB7pyLi2WW+78o4UskubmPIgh2uco5knrHIEeAQyoqPUwG0h4QcnSJR0OphkmntFkmXBsuVGKeRtnb0+kVCSqoXhRNlFJYxsZlODCusogYsx5vJlGq0TjzEz8XfxBIAVcaZPyCs2jyfIKTFUajkNUMaOoIUA5cHRlCwIcjVgbNGmopZWHLkDJ7vb7D8TCHs7TeJS1OwAADZvx6Q6rEhS0sv+7BKgh1AAjcMiB5iFbb4RbFRj+eXPov8v8A15h00I7xEsuMTlBYYS2gO+2toIRLSA2EYnxORq4LnVwQPKB5tWEqRKSoOUkp3gtnxSprgXsDC2u2kZTCaFBZumYn2H3gZ52KfqIZRUVSKsmSWSVydsKMhU0LDdzORcAFkKL4g+QIVcPmH5x0mrQlaJqWxLllExByJtdtWdSD04wp2l2jStlJJC8OnqlQ1H3aFMytJSpzc2A1Yi5J1t4epgicjiZtxKQJaU48CVBIJsA13U9w2nAZQDVzp61qSCwATjI8KRb31Euoh2ckmKtlUZsSLLUlCeIJdR5MkjrA20K9UxRBPhxEgCwuTc7zxiE8zvDITYmYs6qSyU9AQSeZblEgGJAGo01HUj+W4dMinK0jTGS7trc+cVVVMsK7qW658xIVPXuCmJS/upDhzCvZ9WxINwpCkfMesMqypKUVShnMnCWT+kYi3K0EXpi6ckA91K8ZLBSvzHcn9L+ecE1agEzEpOIIQiXiGRVixFuDv5RxWESE90keMgFcw53AOFG4bzmY52pI7lKZWZYLWdCSLAcAPUmIEK2TWt/DPcJmzA3+IIB+Me0KVKkNmZs8Syo390N1FzCzZ6j3ksad4k9XH0hlsyoKQdyKmSsc3WPkIAyddFsxCSuZJQEhBR4Sn86XIxH8xYx7OT3tM9nSHP8AeLVbnZMe1czupc9Sc/4tuicShBEqnxImpAJHt3mLAAUMQASA1oKXBJSt2ZSJEMSAQkPKOdiQ+osofA8j8jCOCKGq7tb5pNlDePrqOIivJHci/BNQlz0aCWuC5c+F8xOFRG4tHomRicbO1jz7OGNDNEDTbwOJsVVlSUy1KGeQ5l79AD6QIx5L56hOLsUbTnArYZC3M6xfsOiC5gKx/LD30JAxMTyBPSA6OmMxaUAsVEB+cMNpbRZapcsYUDwAeijwJb7cx0KpUebcrlvZ3VdoVEAIcEKcGzYQXDJy9NAIZ7IrE4WlMJiyVLK1XHFveubZawPU7ISJKpSfbQpBWo5KKgQw1ADx7U9lgEJAVcOVqL3toIZIqlLd2y/a1cZa+7mpBlLTaan2izsoflUl7p4nQxmV1SikIKiUAkgHJ97R5PqFKYEkhIYDcIqiESovl1qk+yw5JD+bPFsmXYzZlw9gc1q//I1PSKqGm7xYS7AuSeADluLCPKqpxqfICyRuSMh96xCDjZUwqXLUo3KpquiUABhoBeEMPNkDxSeMueP9K4RwWREiRIkAJ//Z"/>
          <p:cNvSpPr>
            <a:spLocks noChangeAspect="1" noChangeArrowheads="1"/>
          </p:cNvSpPr>
          <p:nvPr/>
        </p:nvSpPr>
        <p:spPr bwMode="auto">
          <a:xfrm>
            <a:off x="385763" y="-411163"/>
            <a:ext cx="1343025" cy="1504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8" descr="data:image/jpg;base64,/9j/4AAQSkZJRgABAQAAAQABAAD/2wCEAAkGBhQSERUUExQWFRQWFxgXFxYYFxcXFxoYHBcXFxwfFxccHCYeFxojHBgaHy8gIycpLCwsGB4xNTAqNSYrLCkBCQoKDgwOGg8PGiwlHyQsLCwpLCwsLCwsLCwpLCwsLywsLCwsLCwsLCwsLCwsLCwsLCwsLCwsLCwsLCwpLCwsLP/AABEIAO4A1AMBIgACEQEDEQH/xAAcAAACAwEBAQEAAAAAAAAAAAAEBQADBgIBBwj/xABCEAABAgQDBQUGBAMIAQUAAAABAhEAAwQhEjFBBVFhcYEGEyKRoTJCscHR8AdSYuEUI4IVM3KSorLC8UMkNFOz0v/EABoBAAIDAQEAAAAAAAAAAAAAAAECAAMEBQb/xAAwEQACAgEEAAMGBQUBAAAAAAAAAQIRAwQSITETQVEyYXGhsfAFIoGR4RRCwdHxI//aAAwDAQACEQMRAD8A+OJUJeE53CmLgK4KG8HzBhjWyDOQVgg4fEucr3lflRuSMvu8q6cd2ok3KUpuQGZsuTRZsickeELxFPs+EqIH6EmwV+o5QE7FKOytPLVMUZqcQGENa2JTEhwQ4Ds9nIh4jZtLMSCUKSyAoAGwdCpjcnKA5u2Ive2a2igyproOEm7BWIi7+I5O4eNF2L2jKQZkyokGpCQMEvFhQHxOVJHtpa2E2bQ2ZqAxvsb8PzVFSaXEWLd4oNKSyik4172S+FLnxC1oY9rOxcrZ8qWRUpmzCcMxJwpIJyUhIJIS9iFEm4O+Fu1/xKq54wIUJEpmCJQCQBucfKMtMWVElRcnMkvFTyI1R0jftMe0UgzF4QQnip2HG1/KGFBSiWxUxUHFna5e0J9lVgIwq9pOXEZeYyhhOqsAfMnIfekPF2YZxcG0+w6orP8Ar6xQFkkPb4eULBPJ1i9CouVIoaG1KrAsE5ZPu4w7n1QIS68XB3jLIVF0uY0GhBtIBezvoxbn93iViVG6uWsBS5zeyQOB+UezZ5V7avVzDCjSircIIxlLhs20hXVl1Bshr1eBpk1y/lFU+Y8LQxbNmB7ERUivY3LHQiBVqgWYuAx0jQqmpmJwqsdLfCFlNSd1iSohizHeIDpKz3VZZvu/aC6ipGAhel3+nHSKpKi6PoLa6QlU6Uha+7QWClsVYU4i5wjOxyhxtX8M6hCDOoZqaySRcyrTQP1S3L/0kngIzE2aVF1XJ+2g7YnaCfSTMclZSdR7p5jWKllOj/SPb3yJjtNd0zEvhKVH3SFJIF9b5Hz3w0pKzEkolLZC52KYAwUUK/UbgjK2p4h9l2m7SUO0aGbMnySitQlwuXbEoAsVqyUngpzuaPkktBKgE5ksPOLe+TK1Tp9m0kyUrMwoWKSRKVgutIWtVzYngH1N9dOqGRNCCUS8EljgqFkJOA5qCSbLV+dR3aMIRTK4KChMvL7xBxaqIYKLa4hfrxh7TbXTPnKNZMVMo5LKTLSwBJSMLsxUBexOe68AFndOJcsYUpWsA5ykhaQd2M+2reRZzEjTSZ0+ckLo6NJkMyFTJiJSlAaiX7qd0SIQ+W18olEuYfeBFgw8J/ePNmpKZoFr5vcb9DDjYFEqqakCFKWolUspDkFr4tAhrkkgDU7mG2thU1GkSkrM6qSoGZMSppKN6EBnWd6zqLAZFnSJGMp8IVbUSl0vkDkCgDohOXUwRsBXimEBgyf+UDbTqMQSA7Z3wf8AEfGL9iWx/wBP/KCiurVMsrqVjiTkcxuP0MC4YazVWPIwCuSAWBcNYkNzfiPpGbNGvzI6uiyX/wCcv0KkOCCMxcfe7SGk2djQFbzfhmG6QBhjoLKbaEh+ByB+XluhcOSnTLNfpHKG+Pa+gUgwUgtAqIvBjcjz7CkTuA8o7BgZKrganIC5PIC56Q6pey1XMDpppjb1BMv/AOwpMEXa/IAxxMcM5/ZicgArVIRznJIHMpCgPNoHn7EmpdzKLaiaDxzKQL84lh2sCKo5mVG6wjlSFOQEkkWOEhfokkwL3wORyz3jmNIgNrXZ1Mmvn9/WBJiosWqKJpgDo6oj4uh+UU1k/EcI9lOXP9svOOUzCDbMhuXGPAiM2fJX5UdbQabdLxX15fEpIiIllRAGZ+3MWKEW7OF1vm48mt84pxx3M26qaxx97CZ0oJkrSPyK5ksYV0eykoEyapXsIKkjeSEpB5OseUOF3SeR+EKTLUQxIJm4AAC7JBKvUhMbDhK7YdSyxOll0Jw6Czs9sss4S0dUiSVJwkhSVImZbyAUjkcjujWbOn00qYiXUd53YLzBLsoEWCXLYb3LAEAM97H7T/DuVNep2bM/ikXUqnUWnJOdv/kH6bHnATTHcGldcGQ2xOmrWlUhazLwJwsogDNwz2YxI6VtxYt3aBhs2G44EHIiJB4FTaNftOvl7NkqpaVSVVMz/wB1UJy4y5R0QD5m+4DGQ9rKFK75K3j5jWEi5eFRScx662inLFrk6GkyQktq4ZVNkPcZ/H94N2WGQTvV8AB9Y4QmLEHDyPof3irHkrhmrUaS14kf1Lpy7a33XPFujx0QVm5c5uc34wLUFykcX+Xzg2n9roYvfKOTN7ZKvIrRLEdmVaJLSzbiADwOnnl5ReUxz8sXCVHrdFljqcKn59P4g0stnpny3/fGGYo0y0CZUL7tBDpT76unuj1PCFFTtWXIUFKTjUPZRoTmCv8ASDdtS3GM3tDa0ydMMyYolR9OW6Ojjm5RTZ5bVaeOPPKMevvj9B3tftATan/koOanwqVzviI5wBRbbVJcpmLUpQv4lAfG8K5MvGpnudfrFsql378J+APnDFdHa6+bMJ8R1LPbKOzUTmwmYpmZnOQyHrBWz5OFJK0305WtF81h7oJPhHxJ+90QlP0EaJqhcEhtQTBo23ObxKxAaquRyVnF1DTJAVjdmD+YUfIADqY5VToMrESxJcDq/wACIhGG0G2QvwqsrTcfoYMmnfGXnSMIB33A4Q52bVmaljmnM7xp98OMRz2q2CGB5JqMfMLlp11PpwjsJjsCOwlyEhsSiEh8nMc13KXvPWKEMOP0SRSJT+LRJb+rP0+PKJKLL5p+B/eDUyh3a20wEb9UnrAc1LYFbix5G1/ON0Y7VR5fJmebJvYWDC0zSn3iSQzEBgMidQrIgZG3OC5k5hvJyH3pAfds/EueZzhcmSlRp0+l8R7n0UhMXUdauUsLlqKFDIgsY4XbOCKGkCgFKyuw6tc/IRXBOXRpzzjiXP7GrR25ppwCq2glVE/IzWYqAyxNmeJ4R5CuWwDBgNwiRr2v1OO88L9j5nuO0Iq5LzFc/kIbSZ+IPANeRi4wWBcK0VUy3sc/iIORJtAsqksFO26GVGrEOIzH04GOdqIbOV0eo/C86zrZLv6iydTlKw+VsJ63fiLQXR/3g6wwm02IN5HcYAkJSlbrWEYcwxUrL3U2BHEkC4i3T5vEVeaOd+K6B6fJvj7Mvk/T/RapIwl7iFtRt5CAz4lCxA+JOV4p7Q7UDYZacIOZUxUeg8KOQBPExm4vyQU6sxaTPk027Y+y6sqTMWVmz6btIpiQfs2hEyYEnLUiGSoSUnJtvtnOzZTlR3JfyIPyhtIpZdhjAJU7HN/av5iKdp7JMhYwv3agxObcz5RP4F1KIuVEDrq3UesLKVcGjDDjdVjbZWzEzixmoRYK8ROpLdWAiUmy0LSZipqEpTMUm5vhShS1EDV0pLb3ECSpCrFtAPLKOpexpkzwpSS5y6H5RnUlfZ0ZRntVRAaqbLCcAU6zhKvy3TjUH4Hw9IDSASFE+EDLrZ+efUQ0rexc9KSopbhmYq2VsTGrxiw9TxjSmcmcWu0Jp6ipV+n7QVsaoCFnEWBGu9xB/aKlwzEYQwDJtz0hHNNzEktyoGLI8c1NeRr5agcr8rx1IScQWMNj4X4atzv0EY6VOKS4JHUj4Rpdm7SCxcEHzGXQj1ivHiUXZp1mtlnx7Eq9RkD4JvJH+4wEQSmwfffeGi/+JAlzBkVFIHIGJR05bEeg+fODkmoK2Z9HpZ6jIoLrzfocpklnPtHP6CK5iGvB5RAS53v6JLgb+PzH22LGnkkek1UoaXFx+iOaGQvHiUggXFxkfMObH1biRJIa2TluTmO1TVEkqOFtBckZ55ZC3KKJRsOQ+EdGlHhHlHJ5ZOUgoLiRRiiQ24XwzymDD75QPWDxDl845pZl2NjqOOcdVeY6/KBfIzi0qfaLJEwkcBaPUVJQoEAnQjenM9Rp+8RCWAEVplFajkAmznJ8+p4DcYRxU+GXY8ssFTh2ujQoUCAQXBuDwhdtakxDEBcZ8Rw4jMdY92dOwvLdxmm3mGvz6ndHVXXBI/f7McuOLJjy/lXR7Ceq02q0t5WkmuvNP+GZXa9KospPiS2ev784Uwx2ltEqJCfClzYZf9QujrHi6p1dkh52fU63Ib/qEcNtiVHiA3RCH1vszstE0gKDgxuZf4c0iheUm4DsGyyy1G+PnfZnamAiPsWx6zvJYMVumbfzRinEWJ7C0gf+WCDmNP2jnYlLRqK/4dKQUllWZxoob0m7GOu1NeoYJQdKJntTNG/IDoTmeHVhNrbNTTJlzZKwFgW1xDcRqDk3zipunwuuzVjjKcVuk7l16ceoxr9iImJIKRluj57V9mUySstvj6tSLUpCVLTgUQCpLux3PGN7dLSkEDMxcjLbdxZ8L7WC5tYEatGZnKdRObxqe1cslKi2oPSMnDmN8EhzsSnUQSBbecv3hODDOl22v2VFwbWwjytBQkr8h/KkpKU2cuSpR1vZIGiQLneeUGIMA01SggXKf6QR6KHwgpQceCYh+JKW/wA6QPWMOXHknK6PR6LVabBjpPnt8cv78iisqXUEDL3j0dvr5b4hEdStkzLgJxOLFK0KDu4fCVPeO10cwe1LmJ5oWPlGmONQVI4+o1M9RNzl+i9ELp80sRut9+b9YLMVz0kO4PibTUHjw+Ed4wciIdmbGqPIkXIogQ6hc+g+/jHkZHqIp0d2H4XklFNuiTKN2UM06bwx9buP3jiVJC1B1M10sM7b30z8uMNJaYAr6RlJIyJJfcpj8dOsVYczf5L+Br1+ijCs+21/cvd6lxpk/qPVI/4/OPAEpAASGBJu6rnPMschpFcqoex9oeo3j7tHqjF0XO6bKHi0zjuxxVfv9TmbNJs9twsPIWgCqyMGLgKrNo1ROXqK8jOVHtGKo7nHxGOIJiJBmyj/ADAN8DSQMQfJw/KG6qTDUpS1ykW5Wfqz9YhDf9nFYFAs4Fzyj7XsFYVKCk5M9o/MtN2yVJWPCQUlj0+8o+ndkfxclYRLcIO4hvLR+EVtUbIyUobU+T6rU0yJ8rCfEhYBBHmCDvGYMIth7CmJnEzjiTKtK/UcwttGFub7o92L2opkyggKCQlyA9gkkmz3CXNhdsnZovX2pkpBGNHekLKQ7A4SWc6C4frCNRbTZfHxoKUIrh/f07HyiACSWAuTGA22kT8U9Xhkj2N6215Qb2j7fUkuWyj3jD2XZJIDkkai2UfF+2H4iVNYkiWkypA3WDaB8h0h7RQk4do92/VoWpSAxd7dIwplEPwD+rRqezmxSJRnrB8QIQ+7UwoqkIQiYSp5i1MEjQBTknc7RYZZd2Ko9BjyJEFHtDNcQegwk2XMhxLhgLhhKYvlrIyJHK0DojtUwJDmK5o6mGSSthM2sUB7SidAVH7aKKSXjN+a+e7zHkI4Y5m5Nm+AENaaTgS2uZO8/fwEZM0vCjx2zfo4PW5rfsR+b+/l8SFMeRxPrEoLE35Ex7GBQm+Uj0Es+GLqU0n8Qeln4VYDl7v0+nlugyakKBByMBfw7oWo6BIHN0knoB6iO5VRZjmPXjGzU4Nst8Thfg/4j4uPwMvLXXvXp9+QNOkMM/Gk3PA2BHC3xjlE17HP7uOEWVKnuMx6jUdfkIGzDjofv4RrxSWSPPZytVGWhzNR9iXX37voWKgWoFouTMe2RGY+nCK5wtFyM+WSlyjNVSWUYpgvaKfFAkRmdEhnsuuPfSysvh8IOraOdesLI9Ba4gEPsa/w4kVdGuckEVBuFA2tm6dSYwsygmygUzKZMzDYLScJPPfGw/C/tv8A+BcfQKzsVTT1Y14mN2CmHpCSin2aMWRw5j9E/qfAaJU2YVhCFMgOq5ZI0f5R9U2p2GSnZInpXMM7DjPiJBJD88/jDbbuxKenkiTJSiUknEoarLZqJuesaWbSmZswj9D+kBpF0JSS5Z+eKrYtYlKJqpKjLUzTG7xH9R05GHeyex86tmoTMWe7f2UpCQB0je9la8y1CVi8J91WR5PGxmU8uSFLSlKbOWiUrugVJRa3On5evxML+IYlUlLKlpZKZaSAObR8RqS6yTqX842XbPayq2u7t/Ag3+f0jG1czEtRGRJblpDmSTtlUSJEgihmzs4eSoR7PF4eS/v9oZC+YQFNF1LTlanNgMny/cx5LpGuvPQPFtTPwgIG6/AfU3+xEk1FWwqUs0lih5ko5bEnMCyeW/5dOMGTajCH8hvMAy1xyqbiL6afXr8I5ex5sls9Y9RH8P022Hfl736/fwK0qJcnN78/v0aJHMySk5/GJHRSSPJuTk7b5GSy0tSDolRB36vz39ICqHsRm/yNvSDKkAggwBMm3Sk5ueowq+2jPhy+ItsuzqfiGhekn4uH2fp/H/DlU5xaKkTGPA+h/eJUJwl9D6H9/jzgdZhUnimXTyx1mDn/AI/v5B5lg89D9d44RSsZg2IzH3mIlJUP4TmMuI+sPZXY2omALKRJTpMnHu0kOND4lC4ySWjcnas4CcscnCRjNpSIWJkKIKgkkDMsWHMx9DqJVHTo1qZpButKkSU/05rP+IgcIyG2dpFZD5jRgANbAWT0hWWJiiJEiQBhpRlUgyp6TZ78NCI+8dm+04XKDnRxH59k1f8AKXLORZQ5xrOynaEIleInwaa8IgU6PqHaIokJTVTiTjWEKPuy0KCmtuxAAnjGhpe0EgUV5icPdkZjQNHzKZ2oqayRMlrp1JkqSwOFSyQ2ZAuL3yj56qgmhRlJmLKHuyZrNxRhfpAot8Tg+39lpkqslTFpDoQsJlryJUkeLCfy3A/6jvtHt4S6dQ1APoIyFGqrlUgRThcpCAQlUxIlgqubJJxEkvpGW2ttaoRImoqZmKYosnLJrswygUGWTgzkmuI7xfvLcDmXf0gCI8SGKCRItp0pJ8Ttw+7xoJXZynmgYKgoUckzJfhH+KYCG/yxCCjZ2fyjRUUspLnPLkOHHjB2xuw03/x91OWfyTUO3BKik9QI72jsefTh50mZLA95STh/zDwnzh0Z5yb4RXUzQhLnXIakwsxuXOZzihc7GcWmQ4D6n9o9C4yZpOTpHZ0OJYVvl2/kguWXLaa8t3X5GOytreXGOJZCB4jvJ52y37hHAWScR6DcPrvhuMUfeIt2uy3/AGr6f7YSmWNQCeXw4RIrC4kYXbdno4qMYqKSpDXY+w6ipxiRLMzuwCQCkEAkgAAkYsjYPlyhNXqCCUzPApJYhXhUCOBuCIa9n+1K6SeDLUAo2KDqz+YIJgz8S9pU9YuVVS0DvCkInJL4gUkKSdxDOgncobrbnhi3uiecx/iGaEfCyK645/z6mco5hnugAqe2KyU83UwBHD9objYUiUgKnTu8mMCZUqwHiAZUwgsWcsE7t8LZVQoYQk4U5MGAFiLAWBIJD/GOVKJMWtJ9mOO6N7OEzQHbsuU38LJRKYg42xTARf8AvFEkh7HIFshlCer2oteaibvnr96wKkkW1Om4fWOVpByv5esGyODfYv2hUOHzPpv8/pCYmGtYHfTL79YVERBao8iRIkQhIupKkoUD5iLNm0gmTAlSsKS5JAcsA9hvOUaKVRy5d5aL/mUyldCWA6NAseMLVmgTPnzJSVU5UhbDxsyepLCLpG1do2Qqrl4zYd3LMyYfQAwposK7TJqkcAMXxI+EEV06VJR/6Vc4TD7S1KRcbmSkH/VFbk7pP5G3Hhilcl819ENEbPqpc8T62ZMmoQCQGT4TxlhRb1MfOu0W0TOqFqLs7AcIY1W2agH+eiYE7yFjr4o5XKROTbocjDR3eZRk8KS/LafvM7EgubsxYCiASEljvGuW7jAkOZ6OkZw2oMhryz+kK5KS9ob0ZLAPu6XO8xCLkb01apJdJKXZ2JD/AHaHlF26qEJACywyD/f20Z4KfP572++cesWNhuH395QNxZLEa2Z2rpZ6iaqilLJYOgdyvnjT4lHmYGR2foZqnk1C5BeyZwTMRe11gpIZ9XteM5h8+cVhRyHll9/vDKmUPclV8H0/sj+GNPNUV1M5M8o9mXKKkyw7h1KspRLGwYc4yn4hbJk01cqXTjCjCklLkhKruASSWsDfeYE2Nt6fTLeSvCpsJIuCOR9IE2Mj+0K5fezSmUAcUxgSVXbM6qJPIGEyQ3Iu02Z4ZX5LyA0yyQ4IA5PEjbzewaH8NbLIz8UlYUOYCyHiQVigvIWWt1LbalR8x2vsvDMUqUHQ7hi5Az52gyg2ymYAmaWXliPsq/xbj6RammXLdKgBe18/n9tA1VssKvYHe/ya8ETsYKpim2m43HBjp6wSiSSLseRB8xmPKEEmdPki3iQ7MQ48tOhghG30e/LUk/pLjyMBqzRjy7O0NJkhtN78NbGBpks5AHTIWgY7claFX+X94pVt9OiVHyEKoteZdPLjl0vv9j2pkLOSL8W+sAHZEzUDzEEL7QHRA6l4GnbXmK1A5CHRlm0+gWdKwliQTwjiITEiCBeypiUzUlTMHzuHYs8Pp1cCfDiWW3H52brGWjYbQXgUmxLpSA3DL4wUSwPvJqskoHNTfX4wdRUUyU06YUEBQwgTEqY72zz35RQFb0kdPoTAW0ZjyyBmTvzZt/3aK3Gb+BqjkwpWk93+R7tHbSpynVMf+o/WFU2nsVIYKztkW3j55whNPMIxYVkZOxI84tG0JiU4S7cRBjFLoTJmyT9sNXtoKSwDKNm52d/k0dzNkyzoRyP1hUqQ0sKLOTa92Du4jiXVLGSjDmdjAbIUD4VDqIJpqKYDdvO+TQBL2wsZseY+kEJ7QHVA6H9onAY98jOXKUDlbmDBJkr/ACqZ8mJ9dIUJ2+nVKvQx2NuS9yvIfWEo0741Q27gl7aXdhzzjhCLsLwrO3Ze5R6AfOKV7WmTfBKThBzIN24q0HKGXBTke7oK2rtLD/KlF1qsojT9KeO8xfslJlIwgsTctvy/aBtn7O7u5urJ2+EFBOX3xg2VNB39tTB75HR4kColt9iJBsUTUW31pASvxp4nxDkfrDemqJcz2SCToWCvL3ukZ+j2RNm3SkszubDMDM8SBzMHDsrNv4kOCRZT3CsNjq6vCN7E5B4A9pMcLkEuxB4HPIjI6ecDTpANikZ6i/EkmBZsmpki5C03Z/FYWJBzYGz5RUjtD+ZHkfkYXaXLJaPJmzkuQwfh98/SF8+laGw21KOYP+UR4rasnc/9P1iA2x9RE0dLlEM4IfJw0NF7aSPYR1LD4QuqapUwur/qCK0imJEiRBSRt6xN08APhGLkodQG8gesbPaBzgoVk721g8CLowVYsIfe0E08zwiz+XzhNtapUVhKFKuWa29tMvODJWiQk4u0G1m0Ep9pZURo5MAzttJUhgPERqzAnnnFVZsjAgl3IuT8YVQqSj0WSySycydl9YE4vCQbByMidWiiJEiCltPTqWpki/w5wRN2RMGj8j8oDSsi4JB4QdI2zMTmyhxz84gyrzBpdOXuk+UM5dFLOl+sdy9vp95JHJiIuRtqULj/AGA/ERA0vU8k7OQFWSC28HneChIKbAADkw+7QMrtAj9XQAfOBpvaD8qOpPyH1gAbQ1RJL5k8tSzX8ok6aiUPGoJ/Tms9PrGenbYmq95huTb4XgMmGEfI5m9oVE+CWnD+oFR6m3lEgqlSmUgJMzAWchgXOp6EYf6YkCy7wV5spPabC2FLthZ8rBRP+tRMcI7TqADJuGu+oSof7lFUDy9moKVMoqLBSLWO9KhmFdY7n7IfEUpWPClSQxP+JLtmHtyg8lG1DGj7SBRwqDOwvlmlIfeAHU2+CJuzpM+4sTdxmxJZ/wAylMS2QEZJSCMwRztHcmqUgulRHI8G6WtEv1ClXQx2lsAyhiBcdPt4UxrNl7XTMGFRALXeydc9yEpADakws2xsgJ8SMlXCT7RG8JAsIHRZxLoTRIkSIISPUpewziJSSWFzDijo+58UyytxzSMntr8IgyjfIw2VL/h0lsPeLGFSjok3IG6wZ+MGVd4y1TtArGbNoNQXDni0PaGr7yWk6iyuY+ov5xIqiZJbq9xcmWCgg3sfhCailhVTwS/oG+JhtPWw6gQs2APGtRzt6l/lDMqQ2rZfgV96RkI2lZMOFTAMBm+rZN0jG4Dmx8oDDE5iQ2VscYJbK8SkqVw0LeRHkYX1NKUFj0N7wBiS6UkO/wC12+vlEmyMIvm7Z838o8lzzYEnCNIhUncYgSqJEiRAEiRIvpKJc1WFAcgPmBbrAbrsMYuTpLkognZ8rFMTuBc9HU3VoebM7KhRR3igFe0ZdnZ+b84azadUtCkyxL77FiKZZFkhScIUMnUjFr7vGBuvouePY/z/ALef8Gf2nsmeuYSJalJYAEDMDXqXPWJBHaHZk5c9S0S5hQoJUlgo4Q2R4gvEglcmm2wVOyAQUgAqVMlS0FywxJKifhBH9kJUVELEqWglCVOXmKGZuWG+0UbOnFHcb8a5vQDCP9ioupkidMo5Sj4GvzK1KU/NmgiWF0dG6LTJpf2VqSnu8vyqJJHGAqqlCQTOlJzYGWWJ4gZH0iTkhYXULBWApkoJYODf+gApDDN4LRUzEpHeCUgKL4CcJAIzHidJ3ADyhJScTTjhDIq6f32LJuxnGKSrG3umytDbRXSGOxtolYKVYgrNZF5izoA/spA+xAFZs5Ur+ZJWFoGqSFFHNsucWqqu9R3yGTPl+2wDKTopt415DrIyUufIOTDKDpqpfJ+9A219mqSSvu1ISfzKBMV0uxlrcq8AAd1Ah7E2DXyh2aUTZBW1yLzZyvPCNPTrACK9SsJd74FXzyAPL68ojvpCx8P2p/t7wylRLQgCWHOZme8QQlm/S4NuMJa6couF2Uk24j7v1MRc5Updi4FgN6SXD8LwbVhExIUHOgNnSScjvG4/PNlGhMmVz9y9BOhD5QTs6uMpT5pNlD6cRA65ZHyMcQSoZbR2kTYNhax38fk3OBaKtMtTi4OY3/vFEXooyQ8SyKN9D5G1ZahnmzgsDxubeunSOautkqSRiADEADdGdUhs45g2DaH0u01JcYsIYbyDhSzcMTB+UEzqtU5KykkFIxENmCbh87DzvCeD9m1ndKU7MRqH6cHciAQFp6fGWBAPEtBaNiTFIUtGFSE+0rEAB/mIudBmd0NhLlLSSyUpFxkAAzEqDO2YA1IimpQEoK03SlikMML5ZCxL39IjT8h4uP8AcICGj2XKKiAkOTYAQ/2Ps0TnVNSLg4TkVEkknNyd2kXytkdypKwgk953YBVYgv4gWAum19Yr33wuzR/T7UpzdJ/v+wrpdiOhSpijLYkAFNyQCTbPQ+UOZU1eNCZaUhExPgWEXDeLxbw1j13QYnZOJU1Si6ApGBzYEDXgCzjnFk6u7t1yx3gRhSUFLd2AHUd5s3QRNl8yA8+1bcXHq/N/fuKabZgCkqnKUUnvFIJJ8KAEuDqXBBHIwz71AxrloCpvdlWJiQWBwjcTbnaOFUi5yZgKgUTJeKWoEM7FLHeDYvuV0juTVIlpkmWDNlgYFMPGnJiU5kguCM4soyuRVsrvJkpK11Jc3sjqx3EFx0iQFVS0pVhFQmWlLhKcQfC5IxcQDh5JB1jyDRLM9IWUpVOWGxJMuUOLYXH6Up9YG2ROwzkK/KSegBMEzwqagz5tkDwS0iwJGiRoBqYpNGUAIYmcsezqlJvfco+g5wCDHZREwUyFZJVOWRpYBQ9QI5Esf35lGYqarwIJfg5HvOQbZWgKjnYZgYuJaF30PhU/qW8oZUlaBL7w+1LpcMvgozil/JRiPkMZbXYVSz5yVYQinSr8rnExvdn+kWL2agK72WyVh8cseypPvMMwd2mUL5ZUuUhnEypmKBULBk4Qx4AE2imUgImFMuUl0eIzJhsB+YswA4XjLLG090fv4nZx6uOSPhzV/VfCl/BfQlMqatB7oD2krmEkBJuMKYDqFJTOIxhSJntEJwpvu+o1Y6QQucHRNSUnCTLKsJI3pITnq3SPO0ElRSFqMxV81ICEgHcM41e85L4tC2YR7KySBZChpfUfEaGB7pyLi2WW+78o4UskubmPIgh2uco5knrHIEeAQyoqPUwG0h4QcnSJR0OphkmntFkmXBsuVGKeRtnb0+kVCSqoXhRNlFJYxsZlODCusogYsx5vJlGq0TjzEz8XfxBIAVcaZPyCs2jyfIKTFUajkNUMaOoIUA5cHRlCwIcjVgbNGmopZWHLkDJ7vb7D8TCHs7TeJS1OwAADZvx6Q6rEhS0sv+7BKgh1AAjcMiB5iFbb4RbFRj+eXPov8v8A15h00I7xEsuMTlBYYS2gO+2toIRLSA2EYnxORq4LnVwQPKB5tWEqRKSoOUkp3gtnxSprgXsDC2u2kZTCaFBZumYn2H3gZ52KfqIZRUVSKsmSWSVydsKMhU0LDdzORcAFkKL4g+QIVcPmH5x0mrQlaJqWxLllExByJtdtWdSD04wp2l2jStlJJC8OnqlQ1H3aFMytJSpzc2A1Yi5J1t4epgicjiZtxKQJaU48CVBIJsA13U9w2nAZQDVzp61qSCwATjI8KRb31Euoh2ckmKtlUZsSLLUlCeIJdR5MkjrA20K9UxRBPhxEgCwuTc7zxiE8zvDITYmYs6qSyU9AQSeZblEgGJAGo01HUj+W4dMinK0jTGS7trc+cVVVMsK7qW658xIVPXuCmJS/upDhzCvZ9WxINwpCkfMesMqypKUVShnMnCWT+kYi3K0EXpi6ckA91K8ZLBSvzHcn9L+ecE1agEzEpOIIQiXiGRVixFuDv5RxWESE90keMgFcw53AOFG4bzmY52pI7lKZWZYLWdCSLAcAPUmIEK2TWt/DPcJmzA3+IIB+Me0KVKkNmZs8Syo390N1FzCzZ6j3ksad4k9XH0hlsyoKQdyKmSsc3WPkIAyddFsxCSuZJQEhBR4Sn86XIxH8xYx7OT3tM9nSHP8AeLVbnZMe1czupc9Sc/4tuicShBEqnxImpAJHt3mLAAUMQASA1oKXBJSt2ZSJEMSAQkPKOdiQ+osofA8j8jCOCKGq7tb5pNlDePrqOIivJHci/BNQlz0aCWuC5c+F8xOFRG4tHomRicbO1jz7OGNDNEDTbwOJsVVlSUy1KGeQ5l79AD6QIx5L56hOLsUbTnArYZC3M6xfsOiC5gKx/LD30JAxMTyBPSA6OmMxaUAsVEB+cMNpbRZapcsYUDwAeijwJb7cx0KpUebcrlvZ3VdoVEAIcEKcGzYQXDJy9NAIZ7IrE4WlMJiyVLK1XHFveubZawPU7ISJKpSfbQpBWo5KKgQw1ADx7U9lgEJAVcOVqL3toIZIqlLd2y/a1cZa+7mpBlLTaan2izsoflUl7p4nQxmV1SikIKiUAkgHJ97R5PqFKYEkhIYDcIqiESovl1qk+yw5JD+bPFsmXYzZlw9gc1q//I1PSKqGm7xYS7AuSeADluLCPKqpxqfICyRuSMh96xCDjZUwqXLUo3KpquiUABhoBeEMPNkDxSeMueP9K4RwWREiRIkAJ//Z"/>
          <p:cNvSpPr>
            <a:spLocks noChangeAspect="1" noChangeArrowheads="1"/>
          </p:cNvSpPr>
          <p:nvPr/>
        </p:nvSpPr>
        <p:spPr bwMode="auto">
          <a:xfrm>
            <a:off x="538163" y="-258763"/>
            <a:ext cx="1343025" cy="1504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10" descr="data:image/jpg;base64,/9j/4AAQSkZJRgABAQAAAQABAAD/2wCEAAkGBhQSERUUExQWFRQWFxgXFxYYFxcXFxoYHBcXFxwfFxccHCYeFxojHBgaHy8gIycpLCwsGB4xNTAqNSYrLCkBCQoKDgwOGg8PGiwlHyQsLCwpLCwsLCwsLCwpLCwsLywsLCwsLCwsLCwsLCwsLCwsLCwsLCwsLCwsLCwpLCwsLP/AABEIAO4A1AMBIgACEQEDEQH/xAAcAAACAwEBAQEAAAAAAAAAAAAEBQADBgIBBwj/xABCEAABAgQDBQUGBAMIAQUAAAABAhEAAwQhEjFBBVFhcYEGEyKRoTJCscHR8AdSYuEUI4IVM3KSorLC8UMkNFOz0v/EABoBAAIDAQEAAAAAAAAAAAAAAAECAAMEBQb/xAAwEQACAgEEAAMGBQUBAAAAAAAAAQIRAwQSITETQVEyYXGhsfAFIoGR4RRCwdHxI//aAAwDAQACEQMRAD8A+OJUJeE53CmLgK4KG8HzBhjWyDOQVgg4fEucr3lflRuSMvu8q6cd2ok3KUpuQGZsuTRZsickeELxFPs+EqIH6EmwV+o5QE7FKOytPLVMUZqcQGENa2JTEhwQ4Ds9nIh4jZtLMSCUKSyAoAGwdCpjcnKA5u2Ive2a2igyproOEm7BWIi7+I5O4eNF2L2jKQZkyokGpCQMEvFhQHxOVJHtpa2E2bQ2ZqAxvsb8PzVFSaXEWLd4oNKSyik4172S+FLnxC1oY9rOxcrZ8qWRUpmzCcMxJwpIJyUhIJIS9iFEm4O+Fu1/xKq54wIUJEpmCJQCQBucfKMtMWVElRcnMkvFTyI1R0jftMe0UgzF4QQnip2HG1/KGFBSiWxUxUHFna5e0J9lVgIwq9pOXEZeYyhhOqsAfMnIfekPF2YZxcG0+w6orP8Ar6xQFkkPb4eULBPJ1i9CouVIoaG1KrAsE5ZPu4w7n1QIS68XB3jLIVF0uY0GhBtIBezvoxbn93iViVG6uWsBS5zeyQOB+UezZ5V7avVzDCjSircIIxlLhs20hXVl1Bshr1eBpk1y/lFU+Y8LQxbNmB7ERUivY3LHQiBVqgWYuAx0jQqmpmJwqsdLfCFlNSd1iSohizHeIDpKz3VZZvu/aC6ipGAhel3+nHSKpKi6PoLa6QlU6Uha+7QWClsVYU4i5wjOxyhxtX8M6hCDOoZqaySRcyrTQP1S3L/0kngIzE2aVF1XJ+2g7YnaCfSTMclZSdR7p5jWKllOj/SPb3yJjtNd0zEvhKVH3SFJIF9b5Hz3w0pKzEkolLZC52KYAwUUK/UbgjK2p4h9l2m7SUO0aGbMnySitQlwuXbEoAsVqyUngpzuaPkktBKgE5ksPOLe+TK1Tp9m0kyUrMwoWKSRKVgutIWtVzYngH1N9dOqGRNCCUS8EljgqFkJOA5qCSbLV+dR3aMIRTK4KChMvL7xBxaqIYKLa4hfrxh7TbXTPnKNZMVMo5LKTLSwBJSMLsxUBexOe68AFndOJcsYUpWsA5ykhaQd2M+2reRZzEjTSZ0+ckLo6NJkMyFTJiJSlAaiX7qd0SIQ+W18olEuYfeBFgw8J/ePNmpKZoFr5vcb9DDjYFEqqakCFKWolUspDkFr4tAhrkkgDU7mG2thU1GkSkrM6qSoGZMSppKN6EBnWd6zqLAZFnSJGMp8IVbUSl0vkDkCgDohOXUwRsBXimEBgyf+UDbTqMQSA7Z3wf8AEfGL9iWx/wBP/KCiurVMsrqVjiTkcxuP0MC4YazVWPIwCuSAWBcNYkNzfiPpGbNGvzI6uiyX/wCcv0KkOCCMxcfe7SGk2djQFbzfhmG6QBhjoLKbaEh+ByB+XluhcOSnTLNfpHKG+Pa+gUgwUgtAqIvBjcjz7CkTuA8o7BgZKrganIC5PIC56Q6pey1XMDpppjb1BMv/AOwpMEXa/IAxxMcM5/ZicgArVIRznJIHMpCgPNoHn7EmpdzKLaiaDxzKQL84lh2sCKo5mVG6wjlSFOQEkkWOEhfokkwL3wORyz3jmNIgNrXZ1Mmvn9/WBJiosWqKJpgDo6oj4uh+UU1k/EcI9lOXP9svOOUzCDbMhuXGPAiM2fJX5UdbQabdLxX15fEpIiIllRAGZ+3MWKEW7OF1vm48mt84pxx3M26qaxx97CZ0oJkrSPyK5ksYV0eykoEyapXsIKkjeSEpB5OseUOF3SeR+EKTLUQxIJm4AAC7JBKvUhMbDhK7YdSyxOll0Jw6Czs9sss4S0dUiSVJwkhSVImZbyAUjkcjujWbOn00qYiXUd53YLzBLsoEWCXLYb3LAEAM97H7T/DuVNep2bM/ikXUqnUWnJOdv/kH6bHnATTHcGldcGQ2xOmrWlUhazLwJwsogDNwz2YxI6VtxYt3aBhs2G44EHIiJB4FTaNftOvl7NkqpaVSVVMz/wB1UJy4y5R0QD5m+4DGQ9rKFK75K3j5jWEi5eFRScx662inLFrk6GkyQktq4ZVNkPcZ/H94N2WGQTvV8AB9Y4QmLEHDyPof3irHkrhmrUaS14kf1Lpy7a33XPFujx0QVm5c5uc34wLUFykcX+Xzg2n9roYvfKOTN7ZKvIrRLEdmVaJLSzbiADwOnnl5ReUxz8sXCVHrdFljqcKn59P4g0stnpny3/fGGYo0y0CZUL7tBDpT76unuj1PCFFTtWXIUFKTjUPZRoTmCv8ASDdtS3GM3tDa0ydMMyYolR9OW6Ojjm5RTZ5bVaeOPPKMevvj9B3tftATan/koOanwqVzviI5wBRbbVJcpmLUpQv4lAfG8K5MvGpnudfrFsql378J+APnDFdHa6+bMJ8R1LPbKOzUTmwmYpmZnOQyHrBWz5OFJK0305WtF81h7oJPhHxJ+90QlP0EaJqhcEhtQTBo23ObxKxAaquRyVnF1DTJAVjdmD+YUfIADqY5VToMrESxJcDq/wACIhGG0G2QvwqsrTcfoYMmnfGXnSMIB33A4Q52bVmaljmnM7xp98OMRz2q2CGB5JqMfMLlp11PpwjsJjsCOwlyEhsSiEh8nMc13KXvPWKEMOP0SRSJT+LRJb+rP0+PKJKLL5p+B/eDUyh3a20wEb9UnrAc1LYFbix5G1/ON0Y7VR5fJmebJvYWDC0zSn3iSQzEBgMidQrIgZG3OC5k5hvJyH3pAfds/EueZzhcmSlRp0+l8R7n0UhMXUdauUsLlqKFDIgsY4XbOCKGkCgFKyuw6tc/IRXBOXRpzzjiXP7GrR25ppwCq2glVE/IzWYqAyxNmeJ4R5CuWwDBgNwiRr2v1OO88L9j5nuO0Iq5LzFc/kIbSZ+IPANeRi4wWBcK0VUy3sc/iIORJtAsqksFO26GVGrEOIzH04GOdqIbOV0eo/C86zrZLv6iydTlKw+VsJ63fiLQXR/3g6wwm02IN5HcYAkJSlbrWEYcwxUrL3U2BHEkC4i3T5vEVeaOd+K6B6fJvj7Mvk/T/RapIwl7iFtRt5CAz4lCxA+JOV4p7Q7UDYZacIOZUxUeg8KOQBPExm4vyQU6sxaTPk027Y+y6sqTMWVmz6btIpiQfs2hEyYEnLUiGSoSUnJtvtnOzZTlR3JfyIPyhtIpZdhjAJU7HN/av5iKdp7JMhYwv3agxObcz5RP4F1KIuVEDrq3UesLKVcGjDDjdVjbZWzEzixmoRYK8ROpLdWAiUmy0LSZipqEpTMUm5vhShS1EDV0pLb3ECSpCrFtAPLKOpexpkzwpSS5y6H5RnUlfZ0ZRntVRAaqbLCcAU6zhKvy3TjUH4Hw9IDSASFE+EDLrZ+efUQ0rexc9KSopbhmYq2VsTGrxiw9TxjSmcmcWu0Jp6ipV+n7QVsaoCFnEWBGu9xB/aKlwzEYQwDJtz0hHNNzEktyoGLI8c1NeRr5agcr8rx1IScQWMNj4X4atzv0EY6VOKS4JHUj4Rpdm7SCxcEHzGXQj1ivHiUXZp1mtlnx7Eq9RkD4JvJH+4wEQSmwfffeGi/+JAlzBkVFIHIGJR05bEeg+fODkmoK2Z9HpZ6jIoLrzfocpklnPtHP6CK5iGvB5RAS53v6JLgb+PzH22LGnkkek1UoaXFx+iOaGQvHiUggXFxkfMObH1biRJIa2TluTmO1TVEkqOFtBckZ55ZC3KKJRsOQ+EdGlHhHlHJ5ZOUgoLiRRiiQ24XwzymDD75QPWDxDl845pZl2NjqOOcdVeY6/KBfIzi0qfaLJEwkcBaPUVJQoEAnQjenM9Rp+8RCWAEVplFajkAmznJ8+p4DcYRxU+GXY8ssFTh2ujQoUCAQXBuDwhdtakxDEBcZ8Rw4jMdY92dOwvLdxmm3mGvz6ndHVXXBI/f7McuOLJjy/lXR7Ceq02q0t5WkmuvNP+GZXa9KospPiS2ev784Uwx2ltEqJCfClzYZf9QujrHi6p1dkh52fU63Ib/qEcNtiVHiA3RCH1vszstE0gKDgxuZf4c0iheUm4DsGyyy1G+PnfZnamAiPsWx6zvJYMVumbfzRinEWJ7C0gf+WCDmNP2jnYlLRqK/4dKQUllWZxoob0m7GOu1NeoYJQdKJntTNG/IDoTmeHVhNrbNTTJlzZKwFgW1xDcRqDk3zipunwuuzVjjKcVuk7l16ceoxr9iImJIKRluj57V9mUySstvj6tSLUpCVLTgUQCpLux3PGN7dLSkEDMxcjLbdxZ8L7WC5tYEatGZnKdRObxqe1cslKi2oPSMnDmN8EhzsSnUQSBbecv3hODDOl22v2VFwbWwjytBQkr8h/KkpKU2cuSpR1vZIGiQLneeUGIMA01SggXKf6QR6KHwgpQceCYh+JKW/wA6QPWMOXHknK6PR6LVabBjpPnt8cv78iisqXUEDL3j0dvr5b4hEdStkzLgJxOLFK0KDu4fCVPeO10cwe1LmJ5oWPlGmONQVI4+o1M9RNzl+i9ELp80sRut9+b9YLMVz0kO4PibTUHjw+Ed4wciIdmbGqPIkXIogQ6hc+g+/jHkZHqIp0d2H4XklFNuiTKN2UM06bwx9buP3jiVJC1B1M10sM7b30z8uMNJaYAr6RlJIyJJfcpj8dOsVYczf5L+Br1+ijCs+21/cvd6lxpk/qPVI/4/OPAEpAASGBJu6rnPMschpFcqoex9oeo3j7tHqjF0XO6bKHi0zjuxxVfv9TmbNJs9twsPIWgCqyMGLgKrNo1ROXqK8jOVHtGKo7nHxGOIJiJBmyj/ADAN8DSQMQfJw/KG6qTDUpS1ykW5Wfqz9YhDf9nFYFAs4Fzyj7XsFYVKCk5M9o/MtN2yVJWPCQUlj0+8o+ndkfxclYRLcIO4hvLR+EVtUbIyUobU+T6rU0yJ8rCfEhYBBHmCDvGYMIth7CmJnEzjiTKtK/UcwttGFub7o92L2opkyggKCQlyA9gkkmz3CXNhdsnZovX2pkpBGNHekLKQ7A4SWc6C4frCNRbTZfHxoKUIrh/f07HyiACSWAuTGA22kT8U9Xhkj2N6215Qb2j7fUkuWyj3jD2XZJIDkkai2UfF+2H4iVNYkiWkypA3WDaB8h0h7RQk4do92/VoWpSAxd7dIwplEPwD+rRqezmxSJRnrB8QIQ+7UwoqkIQiYSp5i1MEjQBTknc7RYZZd2Ko9BjyJEFHtDNcQegwk2XMhxLhgLhhKYvlrIyJHK0DojtUwJDmK5o6mGSSthM2sUB7SidAVH7aKKSXjN+a+e7zHkI4Y5m5Nm+AENaaTgS2uZO8/fwEZM0vCjx2zfo4PW5rfsR+b+/l8SFMeRxPrEoLE35Ex7GBQm+Uj0Es+GLqU0n8Qeln4VYDl7v0+nlugyakKBByMBfw7oWo6BIHN0knoB6iO5VRZjmPXjGzU4Nst8Thfg/4j4uPwMvLXXvXp9+QNOkMM/Gk3PA2BHC3xjlE17HP7uOEWVKnuMx6jUdfkIGzDjofv4RrxSWSPPZytVGWhzNR9iXX37voWKgWoFouTMe2RGY+nCK5wtFyM+WSlyjNVSWUYpgvaKfFAkRmdEhnsuuPfSysvh8IOraOdesLI9Ba4gEPsa/w4kVdGuckEVBuFA2tm6dSYwsygmygUzKZMzDYLScJPPfGw/C/tv8A+BcfQKzsVTT1Y14mN2CmHpCSin2aMWRw5j9E/qfAaJU2YVhCFMgOq5ZI0f5R9U2p2GSnZInpXMM7DjPiJBJD88/jDbbuxKenkiTJSiUknEoarLZqJuesaWbSmZswj9D+kBpF0JSS5Z+eKrYtYlKJqpKjLUzTG7xH9R05GHeyex86tmoTMWe7f2UpCQB0je9la8y1CVi8J91WR5PGxmU8uSFLSlKbOWiUrugVJRa3On5evxML+IYlUlLKlpZKZaSAObR8RqS6yTqX842XbPayq2u7t/Ag3+f0jG1czEtRGRJblpDmSTtlUSJEgihmzs4eSoR7PF4eS/v9oZC+YQFNF1LTlanNgMny/cx5LpGuvPQPFtTPwgIG6/AfU3+xEk1FWwqUs0lih5ko5bEnMCyeW/5dOMGTajCH8hvMAy1xyqbiL6afXr8I5ex5sls9Y9RH8P022Hfl736/fwK0qJcnN78/v0aJHMySk5/GJHRSSPJuTk7b5GSy0tSDolRB36vz39ICqHsRm/yNvSDKkAggwBMm3Sk5ueowq+2jPhy+ItsuzqfiGhekn4uH2fp/H/DlU5xaKkTGPA+h/eJUJwl9D6H9/jzgdZhUnimXTyx1mDn/AI/v5B5lg89D9d44RSsZg2IzH3mIlJUP4TmMuI+sPZXY2omALKRJTpMnHu0kOND4lC4ySWjcnas4CcscnCRjNpSIWJkKIKgkkDMsWHMx9DqJVHTo1qZpButKkSU/05rP+IgcIyG2dpFZD5jRgANbAWT0hWWJiiJEiQBhpRlUgyp6TZ78NCI+8dm+04XKDnRxH59k1f8AKXLORZQ5xrOynaEIleInwaa8IgU6PqHaIokJTVTiTjWEKPuy0KCmtuxAAnjGhpe0EgUV5icPdkZjQNHzKZ2oqayRMlrp1JkqSwOFSyQ2ZAuL3yj56qgmhRlJmLKHuyZrNxRhfpAot8Tg+39lpkqslTFpDoQsJlryJUkeLCfy3A/6jvtHt4S6dQ1APoIyFGqrlUgRThcpCAQlUxIlgqubJJxEkvpGW2ttaoRImoqZmKYosnLJrswygUGWTgzkmuI7xfvLcDmXf0gCI8SGKCRItp0pJ8Ttw+7xoJXZynmgYKgoUckzJfhH+KYCG/yxCCjZ2fyjRUUspLnPLkOHHjB2xuw03/x91OWfyTUO3BKik9QI72jsefTh50mZLA95STh/zDwnzh0Z5yb4RXUzQhLnXIakwsxuXOZzihc7GcWmQ4D6n9o9C4yZpOTpHZ0OJYVvl2/kguWXLaa8t3X5GOytreXGOJZCB4jvJ52y37hHAWScR6DcPrvhuMUfeIt2uy3/AGr6f7YSmWNQCeXw4RIrC4kYXbdno4qMYqKSpDXY+w6ipxiRLMzuwCQCkEAkgAAkYsjYPlyhNXqCCUzPApJYhXhUCOBuCIa9n+1K6SeDLUAo2KDqz+YIJgz8S9pU9YuVVS0DvCkInJL4gUkKSdxDOgncobrbnhi3uiecx/iGaEfCyK645/z6mco5hnugAqe2KyU83UwBHD9objYUiUgKnTu8mMCZUqwHiAZUwgsWcsE7t8LZVQoYQk4U5MGAFiLAWBIJD/GOVKJMWtJ9mOO6N7OEzQHbsuU38LJRKYg42xTARf8AvFEkh7HIFshlCer2oteaibvnr96wKkkW1Om4fWOVpByv5esGyODfYv2hUOHzPpv8/pCYmGtYHfTL79YVERBao8iRIkQhIupKkoUD5iLNm0gmTAlSsKS5JAcsA9hvOUaKVRy5d5aL/mUyldCWA6NAseMLVmgTPnzJSVU5UhbDxsyepLCLpG1do2Qqrl4zYd3LMyYfQAwposK7TJqkcAMXxI+EEV06VJR/6Vc4TD7S1KRcbmSkH/VFbk7pP5G3Hhilcl819ENEbPqpc8T62ZMmoQCQGT4TxlhRb1MfOu0W0TOqFqLs7AcIY1W2agH+eiYE7yFjr4o5XKROTbocjDR3eZRk8KS/LafvM7EgubsxYCiASEljvGuW7jAkOZ6OkZw2oMhryz+kK5KS9ob0ZLAPu6XO8xCLkb01apJdJKXZ2JD/AHaHlF26qEJACywyD/f20Z4KfP572++cesWNhuH395QNxZLEa2Z2rpZ6iaqilLJYOgdyvnjT4lHmYGR2foZqnk1C5BeyZwTMRe11gpIZ9XteM5h8+cVhRyHll9/vDKmUPclV8H0/sj+GNPNUV1M5M8o9mXKKkyw7h1KspRLGwYc4yn4hbJk01cqXTjCjCklLkhKruASSWsDfeYE2Nt6fTLeSvCpsJIuCOR9IE2Mj+0K5fezSmUAcUxgSVXbM6qJPIGEyQ3Iu02Z4ZX5LyA0yyQ4IA5PEjbzewaH8NbLIz8UlYUOYCyHiQVigvIWWt1LbalR8x2vsvDMUqUHQ7hi5Az52gyg2ymYAmaWXliPsq/xbj6RammXLdKgBe18/n9tA1VssKvYHe/ya8ETsYKpim2m43HBjp6wSiSSLseRB8xmPKEEmdPki3iQ7MQ48tOhghG30e/LUk/pLjyMBqzRjy7O0NJkhtN78NbGBpks5AHTIWgY7claFX+X94pVt9OiVHyEKoteZdPLjl0vv9j2pkLOSL8W+sAHZEzUDzEEL7QHRA6l4GnbXmK1A5CHRlm0+gWdKwliQTwjiITEiCBeypiUzUlTMHzuHYs8Pp1cCfDiWW3H52brGWjYbQXgUmxLpSA3DL4wUSwPvJqskoHNTfX4wdRUUyU06YUEBQwgTEqY72zz35RQFb0kdPoTAW0ZjyyBmTvzZt/3aK3Gb+BqjkwpWk93+R7tHbSpynVMf+o/WFU2nsVIYKztkW3j55whNPMIxYVkZOxI84tG0JiU4S7cRBjFLoTJmyT9sNXtoKSwDKNm52d/k0dzNkyzoRyP1hUqQ0sKLOTa92Du4jiXVLGSjDmdjAbIUD4VDqIJpqKYDdvO+TQBL2wsZseY+kEJ7QHVA6H9onAY98jOXKUDlbmDBJkr/ACqZ8mJ9dIUJ2+nVKvQx2NuS9yvIfWEo0741Q27gl7aXdhzzjhCLsLwrO3Ze5R6AfOKV7WmTfBKThBzIN24q0HKGXBTke7oK2rtLD/KlF1qsojT9KeO8xfslJlIwgsTctvy/aBtn7O7u5urJ2+EFBOX3xg2VNB39tTB75HR4kColt9iJBsUTUW31pASvxp4nxDkfrDemqJcz2SCToWCvL3ukZ+j2RNm3SkszubDMDM8SBzMHDsrNv4kOCRZT3CsNjq6vCN7E5B4A9pMcLkEuxB4HPIjI6ecDTpANikZ6i/EkmBZsmpki5C03Z/FYWJBzYGz5RUjtD+ZHkfkYXaXLJaPJmzkuQwfh98/SF8+laGw21KOYP+UR4rasnc/9P1iA2x9RE0dLlEM4IfJw0NF7aSPYR1LD4QuqapUwur/qCK0imJEiRBSRt6xN08APhGLkodQG8gesbPaBzgoVk721g8CLowVYsIfe0E08zwiz+XzhNtapUVhKFKuWa29tMvODJWiQk4u0G1m0Ep9pZURo5MAzttJUhgPERqzAnnnFVZsjAgl3IuT8YVQqSj0WSySycydl9YE4vCQbByMidWiiJEiCltPTqWpki/w5wRN2RMGj8j8oDSsi4JB4QdI2zMTmyhxz84gyrzBpdOXuk+UM5dFLOl+sdy9vp95JHJiIuRtqULj/AGA/ERA0vU8k7OQFWSC28HneChIKbAADkw+7QMrtAj9XQAfOBpvaD8qOpPyH1gAbQ1RJL5k8tSzX8ok6aiUPGoJ/Tms9PrGenbYmq95huTb4XgMmGEfI5m9oVE+CWnD+oFR6m3lEgqlSmUgJMzAWchgXOp6EYf6YkCy7wV5spPabC2FLthZ8rBRP+tRMcI7TqADJuGu+oSof7lFUDy9moKVMoqLBSLWO9KhmFdY7n7IfEUpWPClSQxP+JLtmHtyg8lG1DGj7SBRwqDOwvlmlIfeAHU2+CJuzpM+4sTdxmxJZ/wAylMS2QEZJSCMwRztHcmqUgulRHI8G6WtEv1ClXQx2lsAyhiBcdPt4UxrNl7XTMGFRALXeydc9yEpADakws2xsgJ8SMlXCT7RG8JAsIHRZxLoTRIkSIISPUpewziJSSWFzDijo+58UyytxzSMntr8IgyjfIw2VL/h0lsPeLGFSjok3IG6wZ+MGVd4y1TtArGbNoNQXDni0PaGr7yWk6iyuY+ov5xIqiZJbq9xcmWCgg3sfhCailhVTwS/oG+JhtPWw6gQs2APGtRzt6l/lDMqQ2rZfgV96RkI2lZMOFTAMBm+rZN0jG4Dmx8oDDE5iQ2VscYJbK8SkqVw0LeRHkYX1NKUFj0N7wBiS6UkO/wC12+vlEmyMIvm7Z838o8lzzYEnCNIhUncYgSqJEiRAEiRIvpKJc1WFAcgPmBbrAbrsMYuTpLkognZ8rFMTuBc9HU3VoebM7KhRR3igFe0ZdnZ+b84azadUtCkyxL77FiKZZFkhScIUMnUjFr7vGBuvouePY/z/ALef8Gf2nsmeuYSJalJYAEDMDXqXPWJBHaHZk5c9S0S5hQoJUlgo4Q2R4gvEglcmm2wVOyAQUgAqVMlS0FywxJKifhBH9kJUVELEqWglCVOXmKGZuWG+0UbOnFHcb8a5vQDCP9ioupkidMo5Sj4GvzK1KU/NmgiWF0dG6LTJpf2VqSnu8vyqJJHGAqqlCQTOlJzYGWWJ4gZH0iTkhYXULBWApkoJYODf+gApDDN4LRUzEpHeCUgKL4CcJAIzHidJ3ADyhJScTTjhDIq6f32LJuxnGKSrG3umytDbRXSGOxtolYKVYgrNZF5izoA/spA+xAFZs5Ur+ZJWFoGqSFFHNsucWqqu9R3yGTPl+2wDKTopt415DrIyUufIOTDKDpqpfJ+9A219mqSSvu1ISfzKBMV0uxlrcq8AAd1Ah7E2DXyh2aUTZBW1yLzZyvPCNPTrACK9SsJd74FXzyAPL68ojvpCx8P2p/t7wylRLQgCWHOZme8QQlm/S4NuMJa6couF2Uk24j7v1MRc5Updi4FgN6SXD8LwbVhExIUHOgNnSScjvG4/PNlGhMmVz9y9BOhD5QTs6uMpT5pNlD6cRA65ZHyMcQSoZbR2kTYNhax38fk3OBaKtMtTi4OY3/vFEXooyQ8SyKN9D5G1ZahnmzgsDxubeunSOautkqSRiADEADdGdUhs45g2DaH0u01JcYsIYbyDhSzcMTB+UEzqtU5KykkFIxENmCbh87DzvCeD9m1ndKU7MRqH6cHciAQFp6fGWBAPEtBaNiTFIUtGFSE+0rEAB/mIudBmd0NhLlLSSyUpFxkAAzEqDO2YA1IimpQEoK03SlikMML5ZCxL39IjT8h4uP8AcICGj2XKKiAkOTYAQ/2Ps0TnVNSLg4TkVEkknNyd2kXytkdypKwgk953YBVYgv4gWAum19Yr33wuzR/T7UpzdJ/v+wrpdiOhSpijLYkAFNyQCTbPQ+UOZU1eNCZaUhExPgWEXDeLxbw1j13QYnZOJU1Si6ApGBzYEDXgCzjnFk6u7t1yx3gRhSUFLd2AHUd5s3QRNl8yA8+1bcXHq/N/fuKabZgCkqnKUUnvFIJJ8KAEuDqXBBHIwz71AxrloCpvdlWJiQWBwjcTbnaOFUi5yZgKgUTJeKWoEM7FLHeDYvuV0juTVIlpkmWDNlgYFMPGnJiU5kguCM4soyuRVsrvJkpK11Jc3sjqx3EFx0iQFVS0pVhFQmWlLhKcQfC5IxcQDh5JB1jyDRLM9IWUpVOWGxJMuUOLYXH6Up9YG2ROwzkK/KSegBMEzwqagz5tkDwS0iwJGiRoBqYpNGUAIYmcsezqlJvfco+g5wCDHZREwUyFZJVOWRpYBQ9QI5Esf35lGYqarwIJfg5HvOQbZWgKjnYZgYuJaF30PhU/qW8oZUlaBL7w+1LpcMvgozil/JRiPkMZbXYVSz5yVYQinSr8rnExvdn+kWL2agK72WyVh8cseypPvMMwd2mUL5ZUuUhnEypmKBULBk4Qx4AE2imUgImFMuUl0eIzJhsB+YswA4XjLLG090fv4nZx6uOSPhzV/VfCl/BfQlMqatB7oD2krmEkBJuMKYDqFJTOIxhSJntEJwpvu+o1Y6QQucHRNSUnCTLKsJI3pITnq3SPO0ElRSFqMxV81ICEgHcM41e85L4tC2YR7KySBZChpfUfEaGB7pyLi2WW+78o4UskubmPIgh2uco5knrHIEeAQyoqPUwG0h4QcnSJR0OphkmntFkmXBsuVGKeRtnb0+kVCSqoXhRNlFJYxsZlODCusogYsx5vJlGq0TjzEz8XfxBIAVcaZPyCs2jyfIKTFUajkNUMaOoIUA5cHRlCwIcjVgbNGmopZWHLkDJ7vb7D8TCHs7TeJS1OwAADZvx6Q6rEhS0sv+7BKgh1AAjcMiB5iFbb4RbFRj+eXPov8v8A15h00I7xEsuMTlBYYS2gO+2toIRLSA2EYnxORq4LnVwQPKB5tWEqRKSoOUkp3gtnxSprgXsDC2u2kZTCaFBZumYn2H3gZ52KfqIZRUVSKsmSWSVydsKMhU0LDdzORcAFkKL4g+QIVcPmH5x0mrQlaJqWxLllExByJtdtWdSD04wp2l2jStlJJC8OnqlQ1H3aFMytJSpzc2A1Yi5J1t4epgicjiZtxKQJaU48CVBIJsA13U9w2nAZQDVzp61qSCwATjI8KRb31Euoh2ckmKtlUZsSLLUlCeIJdR5MkjrA20K9UxRBPhxEgCwuTc7zxiE8zvDITYmYs6qSyU9AQSeZblEgGJAGo01HUj+W4dMinK0jTGS7trc+cVVVMsK7qW658xIVPXuCmJS/upDhzCvZ9WxINwpCkfMesMqypKUVShnMnCWT+kYi3K0EXpi6ckA91K8ZLBSvzHcn9L+ecE1agEzEpOIIQiXiGRVixFuDv5RxWESE90keMgFcw53AOFG4bzmY52pI7lKZWZYLWdCSLAcAPUmIEK2TWt/DPcJmzA3+IIB+Me0KVKkNmZs8Syo390N1FzCzZ6j3ksad4k9XH0hlsyoKQdyKmSsc3WPkIAyddFsxCSuZJQEhBR4Sn86XIxH8xYx7OT3tM9nSHP8AeLVbnZMe1czupc9Sc/4tuicShBEqnxImpAJHt3mLAAUMQASA1oKXBJSt2ZSJEMSAQkPKOdiQ+osofA8j8jCOCKGq7tb5pNlDePrqOIivJHci/BNQlz0aCWuC5c+F8xOFRG4tHomRicbO1jz7OGNDNEDTbwOJsVVlSUy1KGeQ5l79AD6QIx5L56hOLsUbTnArYZC3M6xfsOiC5gKx/LD30JAxMTyBPSA6OmMxaUAsVEB+cMNpbRZapcsYUDwAeijwJb7cx0KpUebcrlvZ3VdoVEAIcEKcGzYQXDJy9NAIZ7IrE4WlMJiyVLK1XHFveubZawPU7ISJKpSfbQpBWo5KKgQw1ADx7U9lgEJAVcOVqL3toIZIqlLd2y/a1cZa+7mpBlLTaan2izsoflUl7p4nQxmV1SikIKiUAkgHJ97R5PqFKYEkhIYDcIqiESovl1qk+yw5JD+bPFsmXYzZlw9gc1q//I1PSKqGm7xYS7AuSeADluLCPKqpxqfICyRuSMh96xCDjZUwqXLUo3KpquiUABhoBeEMPNkDxSeMueP9K4RwWREiRIkAJ//Z"/>
          <p:cNvSpPr>
            <a:spLocks noChangeAspect="1" noChangeArrowheads="1"/>
          </p:cNvSpPr>
          <p:nvPr/>
        </p:nvSpPr>
        <p:spPr bwMode="auto">
          <a:xfrm>
            <a:off x="690563" y="-106363"/>
            <a:ext cx="1343025" cy="1504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2" descr="data:image/jpg;base64,/9j/4AAQSkZJRgABAQAAAQABAAD/2wCEAAkGBhQSERUUExQWFRQWFxgXFxYYFxcXFxoYHBcXFxwfFxccHCYeFxojHBgaHy8gIycpLCwsGB4xNTAqNSYrLCkBCQoKDgwOGg8PGiwlHyQsLCwpLCwsLCwsLCwpLCwsLywsLCwsLCwsLCwsLCwsLCwsLCwsLCwsLCwsLCwpLCwsLP/AABEIAO4A1AMBIgACEQEDEQH/xAAcAAACAwEBAQEAAAAAAAAAAAAEBQADBgIBBwj/xABCEAABAgQDBQUGBAMIAQUAAAABAhEAAwQhEjFBBVFhcYEGEyKRoTJCscHR8AdSYuEUI4IVM3KSorLC8UMkNFOz0v/EABoBAAIDAQEAAAAAAAAAAAAAAAECAAMEBQb/xAAwEQACAgEEAAMGBQUBAAAAAAAAAQIRAwQSITETQVEyYXGhsfAFIoGR4RRCwdHxI//aAAwDAQACEQMRAD8A+OJUJeE53CmLgK4KG8HzBhjWyDOQVgg4fEucr3lflRuSMvu8q6cd2ok3KUpuQGZsuTRZsickeELxFPs+EqIH6EmwV+o5QE7FKOytPLVMUZqcQGENa2JTEhwQ4Ds9nIh4jZtLMSCUKSyAoAGwdCpjcnKA5u2Ive2a2igyproOEm7BWIi7+I5O4eNF2L2jKQZkyokGpCQMEvFhQHxOVJHtpa2E2bQ2ZqAxvsb8PzVFSaXEWLd4oNKSyik4172S+FLnxC1oY9rOxcrZ8qWRUpmzCcMxJwpIJyUhIJIS9iFEm4O+Fu1/xKq54wIUJEpmCJQCQBucfKMtMWVElRcnMkvFTyI1R0jftMe0UgzF4QQnip2HG1/KGFBSiWxUxUHFna5e0J9lVgIwq9pOXEZeYyhhOqsAfMnIfekPF2YZxcG0+w6orP8Ar6xQFkkPb4eULBPJ1i9CouVIoaG1KrAsE5ZPu4w7n1QIS68XB3jLIVF0uY0GhBtIBezvoxbn93iViVG6uWsBS5zeyQOB+UezZ5V7avVzDCjSircIIxlLhs20hXVl1Bshr1eBpk1y/lFU+Y8LQxbNmB7ERUivY3LHQiBVqgWYuAx0jQqmpmJwqsdLfCFlNSd1iSohizHeIDpKz3VZZvu/aC6ipGAhel3+nHSKpKi6PoLa6QlU6Uha+7QWClsVYU4i5wjOxyhxtX8M6hCDOoZqaySRcyrTQP1S3L/0kngIzE2aVF1XJ+2g7YnaCfSTMclZSdR7p5jWKllOj/SPb3yJjtNd0zEvhKVH3SFJIF9b5Hz3w0pKzEkolLZC52KYAwUUK/UbgjK2p4h9l2m7SUO0aGbMnySitQlwuXbEoAsVqyUngpzuaPkktBKgE5ksPOLe+TK1Tp9m0kyUrMwoWKSRKVgutIWtVzYngH1N9dOqGRNCCUS8EljgqFkJOA5qCSbLV+dR3aMIRTK4KChMvL7xBxaqIYKLa4hfrxh7TbXTPnKNZMVMo5LKTLSwBJSMLsxUBexOe68AFndOJcsYUpWsA5ykhaQd2M+2reRZzEjTSZ0+ckLo6NJkMyFTJiJSlAaiX7qd0SIQ+W18olEuYfeBFgw8J/ePNmpKZoFr5vcb9DDjYFEqqakCFKWolUspDkFr4tAhrkkgDU7mG2thU1GkSkrM6qSoGZMSppKN6EBnWd6zqLAZFnSJGMp8IVbUSl0vkDkCgDohOXUwRsBXimEBgyf+UDbTqMQSA7Z3wf8AEfGL9iWx/wBP/KCiurVMsrqVjiTkcxuP0MC4YazVWPIwCuSAWBcNYkNzfiPpGbNGvzI6uiyX/wCcv0KkOCCMxcfe7SGk2djQFbzfhmG6QBhjoLKbaEh+ByB+XluhcOSnTLNfpHKG+Pa+gUgwUgtAqIvBjcjz7CkTuA8o7BgZKrganIC5PIC56Q6pey1XMDpppjb1BMv/AOwpMEXa/IAxxMcM5/ZicgArVIRznJIHMpCgPNoHn7EmpdzKLaiaDxzKQL84lh2sCKo5mVG6wjlSFOQEkkWOEhfokkwL3wORyz3jmNIgNrXZ1Mmvn9/WBJiosWqKJpgDo6oj4uh+UU1k/EcI9lOXP9svOOUzCDbMhuXGPAiM2fJX5UdbQabdLxX15fEpIiIllRAGZ+3MWKEW7OF1vm48mt84pxx3M26qaxx97CZ0oJkrSPyK5ksYV0eykoEyapXsIKkjeSEpB5OseUOF3SeR+EKTLUQxIJm4AAC7JBKvUhMbDhK7YdSyxOll0Jw6Czs9sss4S0dUiSVJwkhSVImZbyAUjkcjujWbOn00qYiXUd53YLzBLsoEWCXLYb3LAEAM97H7T/DuVNep2bM/ikXUqnUWnJOdv/kH6bHnATTHcGldcGQ2xOmrWlUhazLwJwsogDNwz2YxI6VtxYt3aBhs2G44EHIiJB4FTaNftOvl7NkqpaVSVVMz/wB1UJy4y5R0QD5m+4DGQ9rKFK75K3j5jWEi5eFRScx662inLFrk6GkyQktq4ZVNkPcZ/H94N2WGQTvV8AB9Y4QmLEHDyPof3irHkrhmrUaS14kf1Lpy7a33XPFujx0QVm5c5uc34wLUFykcX+Xzg2n9roYvfKOTN7ZKvIrRLEdmVaJLSzbiADwOnnl5ReUxz8sXCVHrdFljqcKn59P4g0stnpny3/fGGYo0y0CZUL7tBDpT76unuj1PCFFTtWXIUFKTjUPZRoTmCv8ASDdtS3GM3tDa0ydMMyYolR9OW6Ojjm5RTZ5bVaeOPPKMevvj9B3tftATan/koOanwqVzviI5wBRbbVJcpmLUpQv4lAfG8K5MvGpnudfrFsql378J+APnDFdHa6+bMJ8R1LPbKOzUTmwmYpmZnOQyHrBWz5OFJK0305WtF81h7oJPhHxJ+90QlP0EaJqhcEhtQTBo23ObxKxAaquRyVnF1DTJAVjdmD+YUfIADqY5VToMrESxJcDq/wACIhGG0G2QvwqsrTcfoYMmnfGXnSMIB33A4Q52bVmaljmnM7xp98OMRz2q2CGB5JqMfMLlp11PpwjsJjsCOwlyEhsSiEh8nMc13KXvPWKEMOP0SRSJT+LRJb+rP0+PKJKLL5p+B/eDUyh3a20wEb9UnrAc1LYFbix5G1/ON0Y7VR5fJmebJvYWDC0zSn3iSQzEBgMidQrIgZG3OC5k5hvJyH3pAfds/EueZzhcmSlRp0+l8R7n0UhMXUdauUsLlqKFDIgsY4XbOCKGkCgFKyuw6tc/IRXBOXRpzzjiXP7GrR25ppwCq2glVE/IzWYqAyxNmeJ4R5CuWwDBgNwiRr2v1OO88L9j5nuO0Iq5LzFc/kIbSZ+IPANeRi4wWBcK0VUy3sc/iIORJtAsqksFO26GVGrEOIzH04GOdqIbOV0eo/C86zrZLv6iydTlKw+VsJ63fiLQXR/3g6wwm02IN5HcYAkJSlbrWEYcwxUrL3U2BHEkC4i3T5vEVeaOd+K6B6fJvj7Mvk/T/RapIwl7iFtRt5CAz4lCxA+JOV4p7Q7UDYZacIOZUxUeg8KOQBPExm4vyQU6sxaTPk027Y+y6sqTMWVmz6btIpiQfs2hEyYEnLUiGSoSUnJtvtnOzZTlR3JfyIPyhtIpZdhjAJU7HN/av5iKdp7JMhYwv3agxObcz5RP4F1KIuVEDrq3UesLKVcGjDDjdVjbZWzEzixmoRYK8ROpLdWAiUmy0LSZipqEpTMUm5vhShS1EDV0pLb3ECSpCrFtAPLKOpexpkzwpSS5y6H5RnUlfZ0ZRntVRAaqbLCcAU6zhKvy3TjUH4Hw9IDSASFE+EDLrZ+efUQ0rexc9KSopbhmYq2VsTGrxiw9TxjSmcmcWu0Jp6ipV+n7QVsaoCFnEWBGu9xB/aKlwzEYQwDJtz0hHNNzEktyoGLI8c1NeRr5agcr8rx1IScQWMNj4X4atzv0EY6VOKS4JHUj4Rpdm7SCxcEHzGXQj1ivHiUXZp1mtlnx7Eq9RkD4JvJH+4wEQSmwfffeGi/+JAlzBkVFIHIGJR05bEeg+fODkmoK2Z9HpZ6jIoLrzfocpklnPtHP6CK5iGvB5RAS53v6JLgb+PzH22LGnkkek1UoaXFx+iOaGQvHiUggXFxkfMObH1biRJIa2TluTmO1TVEkqOFtBckZ55ZC3KKJRsOQ+EdGlHhHlHJ5ZOUgoLiRRiiQ24XwzymDD75QPWDxDl845pZl2NjqOOcdVeY6/KBfIzi0qfaLJEwkcBaPUVJQoEAnQjenM9Rp+8RCWAEVplFajkAmznJ8+p4DcYRxU+GXY8ssFTh2ujQoUCAQXBuDwhdtakxDEBcZ8Rw4jMdY92dOwvLdxmm3mGvz6ndHVXXBI/f7McuOLJjy/lXR7Ceq02q0t5WkmuvNP+GZXa9KospPiS2ev784Uwx2ltEqJCfClzYZf9QujrHi6p1dkh52fU63Ib/qEcNtiVHiA3RCH1vszstE0gKDgxuZf4c0iheUm4DsGyyy1G+PnfZnamAiPsWx6zvJYMVumbfzRinEWJ7C0gf+WCDmNP2jnYlLRqK/4dKQUllWZxoob0m7GOu1NeoYJQdKJntTNG/IDoTmeHVhNrbNTTJlzZKwFgW1xDcRqDk3zipunwuuzVjjKcVuk7l16ceoxr9iImJIKRluj57V9mUySstvj6tSLUpCVLTgUQCpLux3PGN7dLSkEDMxcjLbdxZ8L7WC5tYEatGZnKdRObxqe1cslKi2oPSMnDmN8EhzsSnUQSBbecv3hODDOl22v2VFwbWwjytBQkr8h/KkpKU2cuSpR1vZIGiQLneeUGIMA01SggXKf6QR6KHwgpQceCYh+JKW/wA6QPWMOXHknK6PR6LVabBjpPnt8cv78iisqXUEDL3j0dvr5b4hEdStkzLgJxOLFK0KDu4fCVPeO10cwe1LmJ5oWPlGmONQVI4+o1M9RNzl+i9ELp80sRut9+b9YLMVz0kO4PibTUHjw+Ed4wciIdmbGqPIkXIogQ6hc+g+/jHkZHqIp0d2H4XklFNuiTKN2UM06bwx9buP3jiVJC1B1M10sM7b30z8uMNJaYAr6RlJIyJJfcpj8dOsVYczf5L+Br1+ijCs+21/cvd6lxpk/qPVI/4/OPAEpAASGBJu6rnPMschpFcqoex9oeo3j7tHqjF0XO6bKHi0zjuxxVfv9TmbNJs9twsPIWgCqyMGLgKrNo1ROXqK8jOVHtGKo7nHxGOIJiJBmyj/ADAN8DSQMQfJw/KG6qTDUpS1ykW5Wfqz9YhDf9nFYFAs4Fzyj7XsFYVKCk5M9o/MtN2yVJWPCQUlj0+8o+ndkfxclYRLcIO4hvLR+EVtUbIyUobU+T6rU0yJ8rCfEhYBBHmCDvGYMIth7CmJnEzjiTKtK/UcwttGFub7o92L2opkyggKCQlyA9gkkmz3CXNhdsnZovX2pkpBGNHekLKQ7A4SWc6C4frCNRbTZfHxoKUIrh/f07HyiACSWAuTGA22kT8U9Xhkj2N6215Qb2j7fUkuWyj3jD2XZJIDkkai2UfF+2H4iVNYkiWkypA3WDaB8h0h7RQk4do92/VoWpSAxd7dIwplEPwD+rRqezmxSJRnrB8QIQ+7UwoqkIQiYSp5i1MEjQBTknc7RYZZd2Ko9BjyJEFHtDNcQegwk2XMhxLhgLhhKYvlrIyJHK0DojtUwJDmK5o6mGSSthM2sUB7SidAVH7aKKSXjN+a+e7zHkI4Y5m5Nm+AENaaTgS2uZO8/fwEZM0vCjx2zfo4PW5rfsR+b+/l8SFMeRxPrEoLE35Ex7GBQm+Uj0Es+GLqU0n8Qeln4VYDl7v0+nlugyakKBByMBfw7oWo6BIHN0knoB6iO5VRZjmPXjGzU4Nst8Thfg/4j4uPwMvLXXvXp9+QNOkMM/Gk3PA2BHC3xjlE17HP7uOEWVKnuMx6jUdfkIGzDjofv4RrxSWSPPZytVGWhzNR9iXX37voWKgWoFouTMe2RGY+nCK5wtFyM+WSlyjNVSWUYpgvaKfFAkRmdEhnsuuPfSysvh8IOraOdesLI9Ba4gEPsa/w4kVdGuckEVBuFA2tm6dSYwsygmygUzKZMzDYLScJPPfGw/C/tv8A+BcfQKzsVTT1Y14mN2CmHpCSin2aMWRw5j9E/qfAaJU2YVhCFMgOq5ZI0f5R9U2p2GSnZInpXMM7DjPiJBJD88/jDbbuxKenkiTJSiUknEoarLZqJuesaWbSmZswj9D+kBpF0JSS5Z+eKrYtYlKJqpKjLUzTG7xH9R05GHeyex86tmoTMWe7f2UpCQB0je9la8y1CVi8J91WR5PGxmU8uSFLSlKbOWiUrugVJRa3On5evxML+IYlUlLKlpZKZaSAObR8RqS6yTqX842XbPayq2u7t/Ag3+f0jG1czEtRGRJblpDmSTtlUSJEgihmzs4eSoR7PF4eS/v9oZC+YQFNF1LTlanNgMny/cx5LpGuvPQPFtTPwgIG6/AfU3+xEk1FWwqUs0lih5ko5bEnMCyeW/5dOMGTajCH8hvMAy1xyqbiL6afXr8I5ex5sls9Y9RH8P022Hfl736/fwK0qJcnN78/v0aJHMySk5/GJHRSSPJuTk7b5GSy0tSDolRB36vz39ICqHsRm/yNvSDKkAggwBMm3Sk5ueowq+2jPhy+ItsuzqfiGhekn4uH2fp/H/DlU5xaKkTGPA+h/eJUJwl9D6H9/jzgdZhUnimXTyx1mDn/AI/v5B5lg89D9d44RSsZg2IzH3mIlJUP4TmMuI+sPZXY2omALKRJTpMnHu0kOND4lC4ySWjcnas4CcscnCRjNpSIWJkKIKgkkDMsWHMx9DqJVHTo1qZpButKkSU/05rP+IgcIyG2dpFZD5jRgANbAWT0hWWJiiJEiQBhpRlUgyp6TZ78NCI+8dm+04XKDnRxH59k1f8AKXLORZQ5xrOynaEIleInwaa8IgU6PqHaIokJTVTiTjWEKPuy0KCmtuxAAnjGhpe0EgUV5icPdkZjQNHzKZ2oqayRMlrp1JkqSwOFSyQ2ZAuL3yj56qgmhRlJmLKHuyZrNxRhfpAot8Tg+39lpkqslTFpDoQsJlryJUkeLCfy3A/6jvtHt4S6dQ1APoIyFGqrlUgRThcpCAQlUxIlgqubJJxEkvpGW2ttaoRImoqZmKYosnLJrswygUGWTgzkmuI7xfvLcDmXf0gCI8SGKCRItp0pJ8Ttw+7xoJXZynmgYKgoUckzJfhH+KYCG/yxCCjZ2fyjRUUspLnPLkOHHjB2xuw03/x91OWfyTUO3BKik9QI72jsefTh50mZLA95STh/zDwnzh0Z5yb4RXUzQhLnXIakwsxuXOZzihc7GcWmQ4D6n9o9C4yZpOTpHZ0OJYVvl2/kguWXLaa8t3X5GOytreXGOJZCB4jvJ52y37hHAWScR6DcPrvhuMUfeIt2uy3/AGr6f7YSmWNQCeXw4RIrC4kYXbdno4qMYqKSpDXY+w6ipxiRLMzuwCQCkEAkgAAkYsjYPlyhNXqCCUzPApJYhXhUCOBuCIa9n+1K6SeDLUAo2KDqz+YIJgz8S9pU9YuVVS0DvCkInJL4gUkKSdxDOgncobrbnhi3uiecx/iGaEfCyK645/z6mco5hnugAqe2KyU83UwBHD9objYUiUgKnTu8mMCZUqwHiAZUwgsWcsE7t8LZVQoYQk4U5MGAFiLAWBIJD/GOVKJMWtJ9mOO6N7OEzQHbsuU38LJRKYg42xTARf8AvFEkh7HIFshlCer2oteaibvnr96wKkkW1Om4fWOVpByv5esGyODfYv2hUOHzPpv8/pCYmGtYHfTL79YVERBao8iRIkQhIupKkoUD5iLNm0gmTAlSsKS5JAcsA9hvOUaKVRy5d5aL/mUyldCWA6NAseMLVmgTPnzJSVU5UhbDxsyepLCLpG1do2Qqrl4zYd3LMyYfQAwposK7TJqkcAMXxI+EEV06VJR/6Vc4TD7S1KRcbmSkH/VFbk7pP5G3Hhilcl819ENEbPqpc8T62ZMmoQCQGT4TxlhRb1MfOu0W0TOqFqLs7AcIY1W2agH+eiYE7yFjr4o5XKROTbocjDR3eZRk8KS/LafvM7EgubsxYCiASEljvGuW7jAkOZ6OkZw2oMhryz+kK5KS9ob0ZLAPu6XO8xCLkb01apJdJKXZ2JD/AHaHlF26qEJACywyD/f20Z4KfP572++cesWNhuH395QNxZLEa2Z2rpZ6iaqilLJYOgdyvnjT4lHmYGR2foZqnk1C5BeyZwTMRe11gpIZ9XteM5h8+cVhRyHll9/vDKmUPclV8H0/sj+GNPNUV1M5M8o9mXKKkyw7h1KspRLGwYc4yn4hbJk01cqXTjCjCklLkhKruASSWsDfeYE2Nt6fTLeSvCpsJIuCOR9IE2Mj+0K5fezSmUAcUxgSVXbM6qJPIGEyQ3Iu02Z4ZX5LyA0yyQ4IA5PEjbzewaH8NbLIz8UlYUOYCyHiQVigvIWWt1LbalR8x2vsvDMUqUHQ7hi5Az52gyg2ymYAmaWXliPsq/xbj6RammXLdKgBe18/n9tA1VssKvYHe/ya8ETsYKpim2m43HBjp6wSiSSLseRB8xmPKEEmdPki3iQ7MQ48tOhghG30e/LUk/pLjyMBqzRjy7O0NJkhtN78NbGBpks5AHTIWgY7claFX+X94pVt9OiVHyEKoteZdPLjl0vv9j2pkLOSL8W+sAHZEzUDzEEL7QHRA6l4GnbXmK1A5CHRlm0+gWdKwliQTwjiITEiCBeypiUzUlTMHzuHYs8Pp1cCfDiWW3H52brGWjYbQXgUmxLpSA3DL4wUSwPvJqskoHNTfX4wdRUUyU06YUEBQwgTEqY72zz35RQFb0kdPoTAW0ZjyyBmTvzZt/3aK3Gb+BqjkwpWk93+R7tHbSpynVMf+o/WFU2nsVIYKztkW3j55whNPMIxYVkZOxI84tG0JiU4S7cRBjFLoTJmyT9sNXtoKSwDKNm52d/k0dzNkyzoRyP1hUqQ0sKLOTa92Du4jiXVLGSjDmdjAbIUD4VDqIJpqKYDdvO+TQBL2wsZseY+kEJ7QHVA6H9onAY98jOXKUDlbmDBJkr/ACqZ8mJ9dIUJ2+nVKvQx2NuS9yvIfWEo0741Q27gl7aXdhzzjhCLsLwrO3Ze5R6AfOKV7WmTfBKThBzIN24q0HKGXBTke7oK2rtLD/KlF1qsojT9KeO8xfslJlIwgsTctvy/aBtn7O7u5urJ2+EFBOX3xg2VNB39tTB75HR4kColt9iJBsUTUW31pASvxp4nxDkfrDemqJcz2SCToWCvL3ukZ+j2RNm3SkszubDMDM8SBzMHDsrNv4kOCRZT3CsNjq6vCN7E5B4A9pMcLkEuxB4HPIjI6ecDTpANikZ6i/EkmBZsmpki5C03Z/FYWJBzYGz5RUjtD+ZHkfkYXaXLJaPJmzkuQwfh98/SF8+laGw21KOYP+UR4rasnc/9P1iA2x9RE0dLlEM4IfJw0NF7aSPYR1LD4QuqapUwur/qCK0imJEiRBSRt6xN08APhGLkodQG8gesbPaBzgoVk721g8CLowVYsIfe0E08zwiz+XzhNtapUVhKFKuWa29tMvODJWiQk4u0G1m0Ep9pZURo5MAzttJUhgPERqzAnnnFVZsjAgl3IuT8YVQqSj0WSySycydl9YE4vCQbByMidWiiJEiCltPTqWpki/w5wRN2RMGj8j8oDSsi4JB4QdI2zMTmyhxz84gyrzBpdOXuk+UM5dFLOl+sdy9vp95JHJiIuRtqULj/AGA/ERA0vU8k7OQFWSC28HneChIKbAADkw+7QMrtAj9XQAfOBpvaD8qOpPyH1gAbQ1RJL5k8tSzX8ok6aiUPGoJ/Tms9PrGenbYmq95huTb4XgMmGEfI5m9oVE+CWnD+oFR6m3lEgqlSmUgJMzAWchgXOp6EYf6YkCy7wV5spPabC2FLthZ8rBRP+tRMcI7TqADJuGu+oSof7lFUDy9moKVMoqLBSLWO9KhmFdY7n7IfEUpWPClSQxP+JLtmHtyg8lG1DGj7SBRwqDOwvlmlIfeAHU2+CJuzpM+4sTdxmxJZ/wAylMS2QEZJSCMwRztHcmqUgulRHI8G6WtEv1ClXQx2lsAyhiBcdPt4UxrNl7XTMGFRALXeydc9yEpADakws2xsgJ8SMlXCT7RG8JAsIHRZxLoTRIkSIISPUpewziJSSWFzDijo+58UyytxzSMntr8IgyjfIw2VL/h0lsPeLGFSjok3IG6wZ+MGVd4y1TtArGbNoNQXDni0PaGr7yWk6iyuY+ov5xIqiZJbq9xcmWCgg3sfhCailhVTwS/oG+JhtPWw6gQs2APGtRzt6l/lDMqQ2rZfgV96RkI2lZMOFTAMBm+rZN0jG4Dmx8oDDE5iQ2VscYJbK8SkqVw0LeRHkYX1NKUFj0N7wBiS6UkO/wC12+vlEmyMIvm7Z838o8lzzYEnCNIhUncYgSqJEiRAEiRIvpKJc1WFAcgPmBbrAbrsMYuTpLkognZ8rFMTuBc9HU3VoebM7KhRR3igFe0ZdnZ+b84azadUtCkyxL77FiKZZFkhScIUMnUjFr7vGBuvouePY/z/ALef8Gf2nsmeuYSJalJYAEDMDXqXPWJBHaHZk5c9S0S5hQoJUlgo4Q2R4gvEglcmm2wVOyAQUgAqVMlS0FywxJKifhBH9kJUVELEqWglCVOXmKGZuWG+0UbOnFHcb8a5vQDCP9ioupkidMo5Sj4GvzK1KU/NmgiWF0dG6LTJpf2VqSnu8vyqJJHGAqqlCQTOlJzYGWWJ4gZH0iTkhYXULBWApkoJYODf+gApDDN4LRUzEpHeCUgKL4CcJAIzHidJ3ADyhJScTTjhDIq6f32LJuxnGKSrG3umytDbRXSGOxtolYKVYgrNZF5izoA/spA+xAFZs5Ur+ZJWFoGqSFFHNsucWqqu9R3yGTPl+2wDKTopt415DrIyUufIOTDKDpqpfJ+9A219mqSSvu1ISfzKBMV0uxlrcq8AAd1Ah7E2DXyh2aUTZBW1yLzZyvPCNPTrACK9SsJd74FXzyAPL68ojvpCx8P2p/t7wylRLQgCWHOZme8QQlm/S4NuMJa6couF2Uk24j7v1MRc5Updi4FgN6SXD8LwbVhExIUHOgNnSScjvG4/PNlGhMmVz9y9BOhD5QTs6uMpT5pNlD6cRA65ZHyMcQSoZbR2kTYNhax38fk3OBaKtMtTi4OY3/vFEXooyQ8SyKN9D5G1ZahnmzgsDxubeunSOautkqSRiADEADdGdUhs45g2DaH0u01JcYsIYbyDhSzcMTB+UEzqtU5KykkFIxENmCbh87DzvCeD9m1ndKU7MRqH6cHciAQFp6fGWBAPEtBaNiTFIUtGFSE+0rEAB/mIudBmd0NhLlLSSyUpFxkAAzEqDO2YA1IimpQEoK03SlikMML5ZCxL39IjT8h4uP8AcICGj2XKKiAkOTYAQ/2Ps0TnVNSLg4TkVEkknNyd2kXytkdypKwgk953YBVYgv4gWAum19Yr33wuzR/T7UpzdJ/v+wrpdiOhSpijLYkAFNyQCTbPQ+UOZU1eNCZaUhExPgWEXDeLxbw1j13QYnZOJU1Si6ApGBzYEDXgCzjnFk6u7t1yx3gRhSUFLd2AHUd5s3QRNl8yA8+1bcXHq/N/fuKabZgCkqnKUUnvFIJJ8KAEuDqXBBHIwz71AxrloCpvdlWJiQWBwjcTbnaOFUi5yZgKgUTJeKWoEM7FLHeDYvuV0juTVIlpkmWDNlgYFMPGnJiU5kguCM4soyuRVsrvJkpK11Jc3sjqx3EFx0iQFVS0pVhFQmWlLhKcQfC5IxcQDh5JB1jyDRLM9IWUpVOWGxJMuUOLYXH6Up9YG2ROwzkK/KSegBMEzwqagz5tkDwS0iwJGiRoBqYpNGUAIYmcsezqlJvfco+g5wCDHZREwUyFZJVOWRpYBQ9QI5Esf35lGYqarwIJfg5HvOQbZWgKjnYZgYuJaF30PhU/qW8oZUlaBL7w+1LpcMvgozil/JRiPkMZbXYVSz5yVYQinSr8rnExvdn+kWL2agK72WyVh8cseypPvMMwd2mUL5ZUuUhnEypmKBULBk4Qx4AE2imUgImFMuUl0eIzJhsB+YswA4XjLLG090fv4nZx6uOSPhzV/VfCl/BfQlMqatB7oD2krmEkBJuMKYDqFJTOIxhSJntEJwpvu+o1Y6QQucHRNSUnCTLKsJI3pITnq3SPO0ElRSFqMxV81ICEgHcM41e85L4tC2YR7KySBZChpfUfEaGB7pyLi2WW+78o4UskubmPIgh2uco5knrHIEeAQyoqPUwG0h4QcnSJR0OphkmntFkmXBsuVGKeRtnb0+kVCSqoXhRNlFJYxsZlODCusogYsx5vJlGq0TjzEz8XfxBIAVcaZPyCs2jyfIKTFUajkNUMaOoIUA5cHRlCwIcjVgbNGmopZWHLkDJ7vb7D8TCHs7TeJS1OwAADZvx6Q6rEhS0sv+7BKgh1AAjcMiB5iFbb4RbFRj+eXPov8v8A15h00I7xEsuMTlBYYS2gO+2toIRLSA2EYnxORq4LnVwQPKB5tWEqRKSoOUkp3gtnxSprgXsDC2u2kZTCaFBZumYn2H3gZ52KfqIZRUVSKsmSWSVydsKMhU0LDdzORcAFkKL4g+QIVcPmH5x0mrQlaJqWxLllExByJtdtWdSD04wp2l2jStlJJC8OnqlQ1H3aFMytJSpzc2A1Yi5J1t4epgicjiZtxKQJaU48CVBIJsA13U9w2nAZQDVzp61qSCwATjI8KRb31Euoh2ckmKtlUZsSLLUlCeIJdR5MkjrA20K9UxRBPhxEgCwuTc7zxiE8zvDITYmYs6qSyU9AQSeZblEgGJAGo01HUj+W4dMinK0jTGS7trc+cVVVMsK7qW658xIVPXuCmJS/upDhzCvZ9WxINwpCkfMesMqypKUVShnMnCWT+kYi3K0EXpi6ckA91K8ZLBSvzHcn9L+ecE1agEzEpOIIQiXiGRVixFuDv5RxWESE90keMgFcw53AOFG4bzmY52pI7lKZWZYLWdCSLAcAPUmIEK2TWt/DPcJmzA3+IIB+Me0KVKkNmZs8Syo390N1FzCzZ6j3ksad4k9XH0hlsyoKQdyKmSsc3WPkIAyddFsxCSuZJQEhBR4Sn86XIxH8xYx7OT3tM9nSHP8AeLVbnZMe1czupc9Sc/4tuicShBEqnxImpAJHt3mLAAUMQASA1oKXBJSt2ZSJEMSAQkPKOdiQ+osofA8j8jCOCKGq7tb5pNlDePrqOIivJHci/BNQlz0aCWuC5c+F8xOFRG4tHomRicbO1jz7OGNDNEDTbwOJsVVlSUy1KGeQ5l79AD6QIx5L56hOLsUbTnArYZC3M6xfsOiC5gKx/LD30JAxMTyBPSA6OmMxaUAsVEB+cMNpbRZapcsYUDwAeijwJb7cx0KpUebcrlvZ3VdoVEAIcEKcGzYQXDJy9NAIZ7IrE4WlMJiyVLK1XHFveubZawPU7ISJKpSfbQpBWo5KKgQw1ADx7U9lgEJAVcOVqL3toIZIqlLd2y/a1cZa+7mpBlLTaan2izsoflUl7p4nQxmV1SikIKiUAkgHJ97R5PqFKYEkhIYDcIqiESovl1qk+yw5JD+bPFsmXYzZlw9gc1q//I1PSKqGm7xYS7AuSeADluLCPKqpxqfICyRuSMh96xCDjZUwqXLUo3KpquiUABhoBeEMPNkDxSeMueP9K4RwWREiRIkAJ//Z"/>
          <p:cNvSpPr>
            <a:spLocks noChangeAspect="1" noChangeArrowheads="1"/>
          </p:cNvSpPr>
          <p:nvPr/>
        </p:nvSpPr>
        <p:spPr bwMode="auto">
          <a:xfrm>
            <a:off x="842963" y="46037"/>
            <a:ext cx="1343025" cy="1504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14" descr="data:image/jpg;base64,/9j/4AAQSkZJRgABAQAAAQABAAD/2wCEAAkGBhQSERUUExQWFRQWFxgXFxYYFxcXFxoYHBcXFxwfFxccHCYeFxojHBgaHy8gIycpLCwsGB4xNTAqNSYrLCkBCQoKDgwOGg8PGiwlHyQsLCwpLCwsLCwsLCwpLCwsLywsLCwsLCwsLCwsLCwsLCwsLCwsLCwsLCwsLCwpLCwsLP/AABEIAO4A1AMBIgACEQEDEQH/xAAcAAACAwEBAQEAAAAAAAAAAAAEBQADBgIBBwj/xABCEAABAgQDBQUGBAMIAQUAAAABAhEAAwQhEjFBBVFhcYEGEyKRoTJCscHR8AdSYuEUI4IVM3KSorLC8UMkNFOz0v/EABoBAAIDAQEAAAAAAAAAAAAAAAECAAMEBQb/xAAwEQACAgEEAAMGBQUBAAAAAAAAAQIRAwQSITETQVEyYXGhsfAFIoGR4RRCwdHxI//aAAwDAQACEQMRAD8A+OJUJeE53CmLgK4KG8HzBhjWyDOQVgg4fEucr3lflRuSMvu8q6cd2ok3KUpuQGZsuTRZsickeELxFPs+EqIH6EmwV+o5QE7FKOytPLVMUZqcQGENa2JTEhwQ4Ds9nIh4jZtLMSCUKSyAoAGwdCpjcnKA5u2Ive2a2igyproOEm7BWIi7+I5O4eNF2L2jKQZkyokGpCQMEvFhQHxOVJHtpa2E2bQ2ZqAxvsb8PzVFSaXEWLd4oNKSyik4172S+FLnxC1oY9rOxcrZ8qWRUpmzCcMxJwpIJyUhIJIS9iFEm4O+Fu1/xKq54wIUJEpmCJQCQBucfKMtMWVElRcnMkvFTyI1R0jftMe0UgzF4QQnip2HG1/KGFBSiWxUxUHFna5e0J9lVgIwq9pOXEZeYyhhOqsAfMnIfekPF2YZxcG0+w6orP8Ar6xQFkkPb4eULBPJ1i9CouVIoaG1KrAsE5ZPu4w7n1QIS68XB3jLIVF0uY0GhBtIBezvoxbn93iViVG6uWsBS5zeyQOB+UezZ5V7avVzDCjSircIIxlLhs20hXVl1Bshr1eBpk1y/lFU+Y8LQxbNmB7ERUivY3LHQiBVqgWYuAx0jQqmpmJwqsdLfCFlNSd1iSohizHeIDpKz3VZZvu/aC6ipGAhel3+nHSKpKi6PoLa6QlU6Uha+7QWClsVYU4i5wjOxyhxtX8M6hCDOoZqaySRcyrTQP1S3L/0kngIzE2aVF1XJ+2g7YnaCfSTMclZSdR7p5jWKllOj/SPb3yJjtNd0zEvhKVH3SFJIF9b5Hz3w0pKzEkolLZC52KYAwUUK/UbgjK2p4h9l2m7SUO0aGbMnySitQlwuXbEoAsVqyUngpzuaPkktBKgE5ksPOLe+TK1Tp9m0kyUrMwoWKSRKVgutIWtVzYngH1N9dOqGRNCCUS8EljgqFkJOA5qCSbLV+dR3aMIRTK4KChMvL7xBxaqIYKLa4hfrxh7TbXTPnKNZMVMo5LKTLSwBJSMLsxUBexOe68AFndOJcsYUpWsA5ykhaQd2M+2reRZzEjTSZ0+ckLo6NJkMyFTJiJSlAaiX7qd0SIQ+W18olEuYfeBFgw8J/ePNmpKZoFr5vcb9DDjYFEqqakCFKWolUspDkFr4tAhrkkgDU7mG2thU1GkSkrM6qSoGZMSppKN6EBnWd6zqLAZFnSJGMp8IVbUSl0vkDkCgDohOXUwRsBXimEBgyf+UDbTqMQSA7Z3wf8AEfGL9iWx/wBP/KCiurVMsrqVjiTkcxuP0MC4YazVWPIwCuSAWBcNYkNzfiPpGbNGvzI6uiyX/wCcv0KkOCCMxcfe7SGk2djQFbzfhmG6QBhjoLKbaEh+ByB+XluhcOSnTLNfpHKG+Pa+gUgwUgtAqIvBjcjz7CkTuA8o7BgZKrganIC5PIC56Q6pey1XMDpppjb1BMv/AOwpMEXa/IAxxMcM5/ZicgArVIRznJIHMpCgPNoHn7EmpdzKLaiaDxzKQL84lh2sCKo5mVG6wjlSFOQEkkWOEhfokkwL3wORyz3jmNIgNrXZ1Mmvn9/WBJiosWqKJpgDo6oj4uh+UU1k/EcI9lOXP9svOOUzCDbMhuXGPAiM2fJX5UdbQabdLxX15fEpIiIllRAGZ+3MWKEW7OF1vm48mt84pxx3M26qaxx97CZ0oJkrSPyK5ksYV0eykoEyapXsIKkjeSEpB5OseUOF3SeR+EKTLUQxIJm4AAC7JBKvUhMbDhK7YdSyxOll0Jw6Czs9sss4S0dUiSVJwkhSVImZbyAUjkcjujWbOn00qYiXUd53YLzBLsoEWCXLYb3LAEAM97H7T/DuVNep2bM/ikXUqnUWnJOdv/kH6bHnATTHcGldcGQ2xOmrWlUhazLwJwsogDNwz2YxI6VtxYt3aBhs2G44EHIiJB4FTaNftOvl7NkqpaVSVVMz/wB1UJy4y5R0QD5m+4DGQ9rKFK75K3j5jWEi5eFRScx662inLFrk6GkyQktq4ZVNkPcZ/H94N2WGQTvV8AB9Y4QmLEHDyPof3irHkrhmrUaS14kf1Lpy7a33XPFujx0QVm5c5uc34wLUFykcX+Xzg2n9roYvfKOTN7ZKvIrRLEdmVaJLSzbiADwOnnl5ReUxz8sXCVHrdFljqcKn59P4g0stnpny3/fGGYo0y0CZUL7tBDpT76unuj1PCFFTtWXIUFKTjUPZRoTmCv8ASDdtS3GM3tDa0ydMMyYolR9OW6Ojjm5RTZ5bVaeOPPKMevvj9B3tftATan/koOanwqVzviI5wBRbbVJcpmLUpQv4lAfG8K5MvGpnudfrFsql378J+APnDFdHa6+bMJ8R1LPbKOzUTmwmYpmZnOQyHrBWz5OFJK0305WtF81h7oJPhHxJ+90QlP0EaJqhcEhtQTBo23ObxKxAaquRyVnF1DTJAVjdmD+YUfIADqY5VToMrESxJcDq/wACIhGG0G2QvwqsrTcfoYMmnfGXnSMIB33A4Q52bVmaljmnM7xp98OMRz2q2CGB5JqMfMLlp11PpwjsJjsCOwlyEhsSiEh8nMc13KXvPWKEMOP0SRSJT+LRJb+rP0+PKJKLL5p+B/eDUyh3a20wEb9UnrAc1LYFbix5G1/ON0Y7VR5fJmebJvYWDC0zSn3iSQzEBgMidQrIgZG3OC5k5hvJyH3pAfds/EueZzhcmSlRp0+l8R7n0UhMXUdauUsLlqKFDIgsY4XbOCKGkCgFKyuw6tc/IRXBOXRpzzjiXP7GrR25ppwCq2glVE/IzWYqAyxNmeJ4R5CuWwDBgNwiRr2v1OO88L9j5nuO0Iq5LzFc/kIbSZ+IPANeRi4wWBcK0VUy3sc/iIORJtAsqksFO26GVGrEOIzH04GOdqIbOV0eo/C86zrZLv6iydTlKw+VsJ63fiLQXR/3g6wwm02IN5HcYAkJSlbrWEYcwxUrL3U2BHEkC4i3T5vEVeaOd+K6B6fJvj7Mvk/T/RapIwl7iFtRt5CAz4lCxA+JOV4p7Q7UDYZacIOZUxUeg8KOQBPExm4vyQU6sxaTPk027Y+y6sqTMWVmz6btIpiQfs2hEyYEnLUiGSoSUnJtvtnOzZTlR3JfyIPyhtIpZdhjAJU7HN/av5iKdp7JMhYwv3agxObcz5RP4F1KIuVEDrq3UesLKVcGjDDjdVjbZWzEzixmoRYK8ROpLdWAiUmy0LSZipqEpTMUm5vhShS1EDV0pLb3ECSpCrFtAPLKOpexpkzwpSS5y6H5RnUlfZ0ZRntVRAaqbLCcAU6zhKvy3TjUH4Hw9IDSASFE+EDLrZ+efUQ0rexc9KSopbhmYq2VsTGrxiw9TxjSmcmcWu0Jp6ipV+n7QVsaoCFnEWBGu9xB/aKlwzEYQwDJtz0hHNNzEktyoGLI8c1NeRr5agcr8rx1IScQWMNj4X4atzv0EY6VOKS4JHUj4Rpdm7SCxcEHzGXQj1ivHiUXZp1mtlnx7Eq9RkD4JvJH+4wEQSmwfffeGi/+JAlzBkVFIHIGJR05bEeg+fODkmoK2Z9HpZ6jIoLrzfocpklnPtHP6CK5iGvB5RAS53v6JLgb+PzH22LGnkkek1UoaXFx+iOaGQvHiUggXFxkfMObH1biRJIa2TluTmO1TVEkqOFtBckZ55ZC3KKJRsOQ+EdGlHhHlHJ5ZOUgoLiRRiiQ24XwzymDD75QPWDxDl845pZl2NjqOOcdVeY6/KBfIzi0qfaLJEwkcBaPUVJQoEAnQjenM9Rp+8RCWAEVplFajkAmznJ8+p4DcYRxU+GXY8ssFTh2ujQoUCAQXBuDwhdtakxDEBcZ8Rw4jMdY92dOwvLdxmm3mGvz6ndHVXXBI/f7McuOLJjy/lXR7Ceq02q0t5WkmuvNP+GZXa9KospPiS2ev784Uwx2ltEqJCfClzYZf9QujrHi6p1dkh52fU63Ib/qEcNtiVHiA3RCH1vszstE0gKDgxuZf4c0iheUm4DsGyyy1G+PnfZnamAiPsWx6zvJYMVumbfzRinEWJ7C0gf+WCDmNP2jnYlLRqK/4dKQUllWZxoob0m7GOu1NeoYJQdKJntTNG/IDoTmeHVhNrbNTTJlzZKwFgW1xDcRqDk3zipunwuuzVjjKcVuk7l16ceoxr9iImJIKRluj57V9mUySstvj6tSLUpCVLTgUQCpLux3PGN7dLSkEDMxcjLbdxZ8L7WC5tYEatGZnKdRObxqe1cslKi2oPSMnDmN8EhzsSnUQSBbecv3hODDOl22v2VFwbWwjytBQkr8h/KkpKU2cuSpR1vZIGiQLneeUGIMA01SggXKf6QR6KHwgpQceCYh+JKW/wA6QPWMOXHknK6PR6LVabBjpPnt8cv78iisqXUEDL3j0dvr5b4hEdStkzLgJxOLFK0KDu4fCVPeO10cwe1LmJ5oWPlGmONQVI4+o1M9RNzl+i9ELp80sRut9+b9YLMVz0kO4PibTUHjw+Ed4wciIdmbGqPIkXIogQ6hc+g+/jHkZHqIp0d2H4XklFNuiTKN2UM06bwx9buP3jiVJC1B1M10sM7b30z8uMNJaYAr6RlJIyJJfcpj8dOsVYczf5L+Br1+ijCs+21/cvd6lxpk/qPVI/4/OPAEpAASGBJu6rnPMschpFcqoex9oeo3j7tHqjF0XO6bKHi0zjuxxVfv9TmbNJs9twsPIWgCqyMGLgKrNo1ROXqK8jOVHtGKo7nHxGOIJiJBmyj/ADAN8DSQMQfJw/KG6qTDUpS1ykW5Wfqz9YhDf9nFYFAs4Fzyj7XsFYVKCk5M9o/MtN2yVJWPCQUlj0+8o+ndkfxclYRLcIO4hvLR+EVtUbIyUobU+T6rU0yJ8rCfEhYBBHmCDvGYMIth7CmJnEzjiTKtK/UcwttGFub7o92L2opkyggKCQlyA9gkkmz3CXNhdsnZovX2pkpBGNHekLKQ7A4SWc6C4frCNRbTZfHxoKUIrh/f07HyiACSWAuTGA22kT8U9Xhkj2N6215Qb2j7fUkuWyj3jD2XZJIDkkai2UfF+2H4iVNYkiWkypA3WDaB8h0h7RQk4do92/VoWpSAxd7dIwplEPwD+rRqezmxSJRnrB8QIQ+7UwoqkIQiYSp5i1MEjQBTknc7RYZZd2Ko9BjyJEFHtDNcQegwk2XMhxLhgLhhKYvlrIyJHK0DojtUwJDmK5o6mGSSthM2sUB7SidAVH7aKKSXjN+a+e7zHkI4Y5m5Nm+AENaaTgS2uZO8/fwEZM0vCjx2zfo4PW5rfsR+b+/l8SFMeRxPrEoLE35Ex7GBQm+Uj0Es+GLqU0n8Qeln4VYDl7v0+nlugyakKBByMBfw7oWo6BIHN0knoB6iO5VRZjmPXjGzU4Nst8Thfg/4j4uPwMvLXXvXp9+QNOkMM/Gk3PA2BHC3xjlE17HP7uOEWVKnuMx6jUdfkIGzDjofv4RrxSWSPPZytVGWhzNR9iXX37voWKgWoFouTMe2RGY+nCK5wtFyM+WSlyjNVSWUYpgvaKfFAkRmdEhnsuuPfSysvh8IOraOdesLI9Ba4gEPsa/w4kVdGuckEVBuFA2tm6dSYwsygmygUzKZMzDYLScJPPfGw/C/tv8A+BcfQKzsVTT1Y14mN2CmHpCSin2aMWRw5j9E/qfAaJU2YVhCFMgOq5ZI0f5R9U2p2GSnZInpXMM7DjPiJBJD88/jDbbuxKenkiTJSiUknEoarLZqJuesaWbSmZswj9D+kBpF0JSS5Z+eKrYtYlKJqpKjLUzTG7xH9R05GHeyex86tmoTMWe7f2UpCQB0je9la8y1CVi8J91WR5PGxmU8uSFLSlKbOWiUrugVJRa3On5evxML+IYlUlLKlpZKZaSAObR8RqS6yTqX842XbPayq2u7t/Ag3+f0jG1czEtRGRJblpDmSTtlUSJEgihmzs4eSoR7PF4eS/v9oZC+YQFNF1LTlanNgMny/cx5LpGuvPQPFtTPwgIG6/AfU3+xEk1FWwqUs0lih5ko5bEnMCyeW/5dOMGTajCH8hvMAy1xyqbiL6afXr8I5ex5sls9Y9RH8P022Hfl736/fwK0qJcnN78/v0aJHMySk5/GJHRSSPJuTk7b5GSy0tSDolRB36vz39ICqHsRm/yNvSDKkAggwBMm3Sk5ueowq+2jPhy+ItsuzqfiGhekn4uH2fp/H/DlU5xaKkTGPA+h/eJUJwl9D6H9/jzgdZhUnimXTyx1mDn/AI/v5B5lg89D9d44RSsZg2IzH3mIlJUP4TmMuI+sPZXY2omALKRJTpMnHu0kOND4lC4ySWjcnas4CcscnCRjNpSIWJkKIKgkkDMsWHMx9DqJVHTo1qZpButKkSU/05rP+IgcIyG2dpFZD5jRgANbAWT0hWWJiiJEiQBhpRlUgyp6TZ78NCI+8dm+04XKDnRxH59k1f8AKXLORZQ5xrOynaEIleInwaa8IgU6PqHaIokJTVTiTjWEKPuy0KCmtuxAAnjGhpe0EgUV5icPdkZjQNHzKZ2oqayRMlrp1JkqSwOFSyQ2ZAuL3yj56qgmhRlJmLKHuyZrNxRhfpAot8Tg+39lpkqslTFpDoQsJlryJUkeLCfy3A/6jvtHt4S6dQ1APoIyFGqrlUgRThcpCAQlUxIlgqubJJxEkvpGW2ttaoRImoqZmKYosnLJrswygUGWTgzkmuI7xfvLcDmXf0gCI8SGKCRItp0pJ8Ttw+7xoJXZynmgYKgoUckzJfhH+KYCG/yxCCjZ2fyjRUUspLnPLkOHHjB2xuw03/x91OWfyTUO3BKik9QI72jsefTh50mZLA95STh/zDwnzh0Z5yb4RXUzQhLnXIakwsxuXOZzihc7GcWmQ4D6n9o9C4yZpOTpHZ0OJYVvl2/kguWXLaa8t3X5GOytreXGOJZCB4jvJ52y37hHAWScR6DcPrvhuMUfeIt2uy3/AGr6f7YSmWNQCeXw4RIrC4kYXbdno4qMYqKSpDXY+w6ipxiRLMzuwCQCkEAkgAAkYsjYPlyhNXqCCUzPApJYhXhUCOBuCIa9n+1K6SeDLUAo2KDqz+YIJgz8S9pU9YuVVS0DvCkInJL4gUkKSdxDOgncobrbnhi3uiecx/iGaEfCyK645/z6mco5hnugAqe2KyU83UwBHD9objYUiUgKnTu8mMCZUqwHiAZUwgsWcsE7t8LZVQoYQk4U5MGAFiLAWBIJD/GOVKJMWtJ9mOO6N7OEzQHbsuU38LJRKYg42xTARf8AvFEkh7HIFshlCer2oteaibvnr96wKkkW1Om4fWOVpByv5esGyODfYv2hUOHzPpv8/pCYmGtYHfTL79YVERBao8iRIkQhIupKkoUD5iLNm0gmTAlSsKS5JAcsA9hvOUaKVRy5d5aL/mUyldCWA6NAseMLVmgTPnzJSVU5UhbDxsyepLCLpG1do2Qqrl4zYd3LMyYfQAwposK7TJqkcAMXxI+EEV06VJR/6Vc4TD7S1KRcbmSkH/VFbk7pP5G3Hhilcl819ENEbPqpc8T62ZMmoQCQGT4TxlhRb1MfOu0W0TOqFqLs7AcIY1W2agH+eiYE7yFjr4o5XKROTbocjDR3eZRk8KS/LafvM7EgubsxYCiASEljvGuW7jAkOZ6OkZw2oMhryz+kK5KS9ob0ZLAPu6XO8xCLkb01apJdJKXZ2JD/AHaHlF26qEJACywyD/f20Z4KfP572++cesWNhuH395QNxZLEa2Z2rpZ6iaqilLJYOgdyvnjT4lHmYGR2foZqnk1C5BeyZwTMRe11gpIZ9XteM5h8+cVhRyHll9/vDKmUPclV8H0/sj+GNPNUV1M5M8o9mXKKkyw7h1KspRLGwYc4yn4hbJk01cqXTjCjCklLkhKruASSWsDfeYE2Nt6fTLeSvCpsJIuCOR9IE2Mj+0K5fezSmUAcUxgSVXbM6qJPIGEyQ3Iu02Z4ZX5LyA0yyQ4IA5PEjbzewaH8NbLIz8UlYUOYCyHiQVigvIWWt1LbalR8x2vsvDMUqUHQ7hi5Az52gyg2ymYAmaWXliPsq/xbj6RammXLdKgBe18/n9tA1VssKvYHe/ya8ETsYKpim2m43HBjp6wSiSSLseRB8xmPKEEmdPki3iQ7MQ48tOhghG30e/LUk/pLjyMBqzRjy7O0NJkhtN78NbGBpks5AHTIWgY7claFX+X94pVt9OiVHyEKoteZdPLjl0vv9j2pkLOSL8W+sAHZEzUDzEEL7QHRA6l4GnbXmK1A5CHRlm0+gWdKwliQTwjiITEiCBeypiUzUlTMHzuHYs8Pp1cCfDiWW3H52brGWjYbQXgUmxLpSA3DL4wUSwPvJqskoHNTfX4wdRUUyU06YUEBQwgTEqY72zz35RQFb0kdPoTAW0ZjyyBmTvzZt/3aK3Gb+BqjkwpWk93+R7tHbSpynVMf+o/WFU2nsVIYKztkW3j55whNPMIxYVkZOxI84tG0JiU4S7cRBjFLoTJmyT9sNXtoKSwDKNm52d/k0dzNkyzoRyP1hUqQ0sKLOTa92Du4jiXVLGSjDmdjAbIUD4VDqIJpqKYDdvO+TQBL2wsZseY+kEJ7QHVA6H9onAY98jOXKUDlbmDBJkr/ACqZ8mJ9dIUJ2+nVKvQx2NuS9yvIfWEo0741Q27gl7aXdhzzjhCLsLwrO3Ze5R6AfOKV7WmTfBKThBzIN24q0HKGXBTke7oK2rtLD/KlF1qsojT9KeO8xfslJlIwgsTctvy/aBtn7O7u5urJ2+EFBOX3xg2VNB39tTB75HR4kColt9iJBsUTUW31pASvxp4nxDkfrDemqJcz2SCToWCvL3ukZ+j2RNm3SkszubDMDM8SBzMHDsrNv4kOCRZT3CsNjq6vCN7E5B4A9pMcLkEuxB4HPIjI6ecDTpANikZ6i/EkmBZsmpki5C03Z/FYWJBzYGz5RUjtD+ZHkfkYXaXLJaPJmzkuQwfh98/SF8+laGw21KOYP+UR4rasnc/9P1iA2x9RE0dLlEM4IfJw0NF7aSPYR1LD4QuqapUwur/qCK0imJEiRBSRt6xN08APhGLkodQG8gesbPaBzgoVk721g8CLowVYsIfe0E08zwiz+XzhNtapUVhKFKuWa29tMvODJWiQk4u0G1m0Ep9pZURo5MAzttJUhgPERqzAnnnFVZsjAgl3IuT8YVQqSj0WSySycydl9YE4vCQbByMidWiiJEiCltPTqWpki/w5wRN2RMGj8j8oDSsi4JB4QdI2zMTmyhxz84gyrzBpdOXuk+UM5dFLOl+sdy9vp95JHJiIuRtqULj/AGA/ERA0vU8k7OQFWSC28HneChIKbAADkw+7QMrtAj9XQAfOBpvaD8qOpPyH1gAbQ1RJL5k8tSzX8ok6aiUPGoJ/Tms9PrGenbYmq95huTb4XgMmGEfI5m9oVE+CWnD+oFR6m3lEgqlSmUgJMzAWchgXOp6EYf6YkCy7wV5spPabC2FLthZ8rBRP+tRMcI7TqADJuGu+oSof7lFUDy9moKVMoqLBSLWO9KhmFdY7n7IfEUpWPClSQxP+JLtmHtyg8lG1DGj7SBRwqDOwvlmlIfeAHU2+CJuzpM+4sTdxmxJZ/wAylMS2QEZJSCMwRztHcmqUgulRHI8G6WtEv1ClXQx2lsAyhiBcdPt4UxrNl7XTMGFRALXeydc9yEpADakws2xsgJ8SMlXCT7RG8JAsIHRZxLoTRIkSIISPUpewziJSSWFzDijo+58UyytxzSMntr8IgyjfIw2VL/h0lsPeLGFSjok3IG6wZ+MGVd4y1TtArGbNoNQXDni0PaGr7yWk6iyuY+ov5xIqiZJbq9xcmWCgg3sfhCailhVTwS/oG+JhtPWw6gQs2APGtRzt6l/lDMqQ2rZfgV96RkI2lZMOFTAMBm+rZN0jG4Dmx8oDDE5iQ2VscYJbK8SkqVw0LeRHkYX1NKUFj0N7wBiS6UkO/wC12+vlEmyMIvm7Z838o8lzzYEnCNIhUncYgSqJEiRAEiRIvpKJc1WFAcgPmBbrAbrsMYuTpLkognZ8rFMTuBc9HU3VoebM7KhRR3igFe0ZdnZ+b84azadUtCkyxL77FiKZZFkhScIUMnUjFr7vGBuvouePY/z/ALef8Gf2nsmeuYSJalJYAEDMDXqXPWJBHaHZk5c9S0S5hQoJUlgo4Q2R4gvEglcmm2wVOyAQUgAqVMlS0FywxJKifhBH9kJUVELEqWglCVOXmKGZuWG+0UbOnFHcb8a5vQDCP9ioupkidMo5Sj4GvzK1KU/NmgiWF0dG6LTJpf2VqSnu8vyqJJHGAqqlCQTOlJzYGWWJ4gZH0iTkhYXULBWApkoJYODf+gApDDN4LRUzEpHeCUgKL4CcJAIzHidJ3ADyhJScTTjhDIq6f32LJuxnGKSrG3umytDbRXSGOxtolYKVYgrNZF5izoA/spA+xAFZs5Ur+ZJWFoGqSFFHNsucWqqu9R3yGTPl+2wDKTopt415DrIyUufIOTDKDpqpfJ+9A219mqSSvu1ISfzKBMV0uxlrcq8AAd1Ah7E2DXyh2aUTZBW1yLzZyvPCNPTrACK9SsJd74FXzyAPL68ojvpCx8P2p/t7wylRLQgCWHOZme8QQlm/S4NuMJa6couF2Uk24j7v1MRc5Updi4FgN6SXD8LwbVhExIUHOgNnSScjvG4/PNlGhMmVz9y9BOhD5QTs6uMpT5pNlD6cRA65ZHyMcQSoZbR2kTYNhax38fk3OBaKtMtTi4OY3/vFEXooyQ8SyKN9D5G1ZahnmzgsDxubeunSOautkqSRiADEADdGdUhs45g2DaH0u01JcYsIYbyDhSzcMTB+UEzqtU5KykkFIxENmCbh87DzvCeD9m1ndKU7MRqH6cHciAQFp6fGWBAPEtBaNiTFIUtGFSE+0rEAB/mIudBmd0NhLlLSSyUpFxkAAzEqDO2YA1IimpQEoK03SlikMML5ZCxL39IjT8h4uP8AcICGj2XKKiAkOTYAQ/2Ps0TnVNSLg4TkVEkknNyd2kXytkdypKwgk953YBVYgv4gWAum19Yr33wuzR/T7UpzdJ/v+wrpdiOhSpijLYkAFNyQCTbPQ+UOZU1eNCZaUhExPgWEXDeLxbw1j13QYnZOJU1Si6ApGBzYEDXgCzjnFk6u7t1yx3gRhSUFLd2AHUd5s3QRNl8yA8+1bcXHq/N/fuKabZgCkqnKUUnvFIJJ8KAEuDqXBBHIwz71AxrloCpvdlWJiQWBwjcTbnaOFUi5yZgKgUTJeKWoEM7FLHeDYvuV0juTVIlpkmWDNlgYFMPGnJiU5kguCM4soyuRVsrvJkpK11Jc3sjqx3EFx0iQFVS0pVhFQmWlLhKcQfC5IxcQDh5JB1jyDRLM9IWUpVOWGxJMuUOLYXH6Up9YG2ROwzkK/KSegBMEzwqagz5tkDwS0iwJGiRoBqYpNGUAIYmcsezqlJvfco+g5wCDHZREwUyFZJVOWRpYBQ9QI5Esf35lGYqarwIJfg5HvOQbZWgKjnYZgYuJaF30PhU/qW8oZUlaBL7w+1LpcMvgozil/JRiPkMZbXYVSz5yVYQinSr8rnExvdn+kWL2agK72WyVh8cseypPvMMwd2mUL5ZUuUhnEypmKBULBk4Qx4AE2imUgImFMuUl0eIzJhsB+YswA4XjLLG090fv4nZx6uOSPhzV/VfCl/BfQlMqatB7oD2krmEkBJuMKYDqFJTOIxhSJntEJwpvu+o1Y6QQucHRNSUnCTLKsJI3pITnq3SPO0ElRSFqMxV81ICEgHcM41e85L4tC2YR7KySBZChpfUfEaGB7pyLi2WW+78o4UskubmPIgh2uco5knrHIEeAQyoqPUwG0h4QcnSJR0OphkmntFkmXBsuVGKeRtnb0+kVCSqoXhRNlFJYxsZlODCusogYsx5vJlGq0TjzEz8XfxBIAVcaZPyCs2jyfIKTFUajkNUMaOoIUA5cHRlCwIcjVgbNGmopZWHLkDJ7vb7D8TCHs7TeJS1OwAADZvx6Q6rEhS0sv+7BKgh1AAjcMiB5iFbb4RbFRj+eXPov8v8A15h00I7xEsuMTlBYYS2gO+2toIRLSA2EYnxORq4LnVwQPKB5tWEqRKSoOUkp3gtnxSprgXsDC2u2kZTCaFBZumYn2H3gZ52KfqIZRUVSKsmSWSVydsKMhU0LDdzORcAFkKL4g+QIVcPmH5x0mrQlaJqWxLllExByJtdtWdSD04wp2l2jStlJJC8OnqlQ1H3aFMytJSpzc2A1Yi5J1t4epgicjiZtxKQJaU48CVBIJsA13U9w2nAZQDVzp61qSCwATjI8KRb31Euoh2ckmKtlUZsSLLUlCeIJdR5MkjrA20K9UxRBPhxEgCwuTc7zxiE8zvDITYmYs6qSyU9AQSeZblEgGJAGo01HUj+W4dMinK0jTGS7trc+cVVVMsK7qW658xIVPXuCmJS/upDhzCvZ9WxINwpCkfMesMqypKUVShnMnCWT+kYi3K0EXpi6ckA91K8ZLBSvzHcn9L+ecE1agEzEpOIIQiXiGRVixFuDv5RxWESE90keMgFcw53AOFG4bzmY52pI7lKZWZYLWdCSLAcAPUmIEK2TWt/DPcJmzA3+IIB+Me0KVKkNmZs8Syo390N1FzCzZ6j3ksad4k9XH0hlsyoKQdyKmSsc3WPkIAyddFsxCSuZJQEhBR4Sn86XIxH8xYx7OT3tM9nSHP8AeLVbnZMe1czupc9Sc/4tuicShBEqnxImpAJHt3mLAAUMQASA1oKXBJSt2ZSJEMSAQkPKOdiQ+osofA8j8jCOCKGq7tb5pNlDePrqOIivJHci/BNQlz0aCWuC5c+F8xOFRG4tHomRicbO1jz7OGNDNEDTbwOJsVVlSUy1KGeQ5l79AD6QIx5L56hOLsUbTnArYZC3M6xfsOiC5gKx/LD30JAxMTyBPSA6OmMxaUAsVEB+cMNpbRZapcsYUDwAeijwJb7cx0KpUebcrlvZ3VdoVEAIcEKcGzYQXDJy9NAIZ7IrE4WlMJiyVLK1XHFveubZawPU7ISJKpSfbQpBWo5KKgQw1ADx7U9lgEJAVcOVqL3toIZIqlLd2y/a1cZa+7mpBlLTaan2izsoflUl7p4nQxmV1SikIKiUAkgHJ97R5PqFKYEkhIYDcIqiESovl1qk+yw5JD+bPFsmXYzZlw9gc1q//I1PSKqGm7xYS7AuSeADluLCPKqpxqfICyRuSMh96xCDjZUwqXLUo3KpquiUABhoBeEMPNkDxSeMueP9K4RwWREiRIkAJ//Z"/>
          <p:cNvSpPr>
            <a:spLocks noChangeAspect="1" noChangeArrowheads="1"/>
          </p:cNvSpPr>
          <p:nvPr/>
        </p:nvSpPr>
        <p:spPr bwMode="auto">
          <a:xfrm>
            <a:off x="995363" y="198437"/>
            <a:ext cx="1343025" cy="1504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16" descr="data:image/jpg;base64,/9j/4AAQSkZJRgABAQAAAQABAAD/2wCEAAkGBhQSERUUExQWFRQWFxgXFxYYFxcXFxoYHBcXFxwfFxccHCYeFxojHBgaHy8gIycpLCwsGB4xNTAqNSYrLCkBCQoKDgwOGg8PGiwlHyQsLCwpLCwsLCwsLCwpLCwsLywsLCwsLCwsLCwsLCwsLCwsLCwsLCwsLCwsLCwpLCwsLP/AABEIAO4A1AMBIgACEQEDEQH/xAAcAAACAwEBAQEAAAAAAAAAAAAEBQADBgIBBwj/xABCEAABAgQDBQUGBAMIAQUAAAABAhEAAwQhEjFBBVFhcYEGEyKRoTJCscHR8AdSYuEUI4IVM3KSorLC8UMkNFOz0v/EABoBAAIDAQEAAAAAAAAAAAAAAAECAAMEBQb/xAAwEQACAgEEAAMGBQUBAAAAAAAAAQIRAwQSITETQVEyYXGhsfAFIoGR4RRCwdHxI//aAAwDAQACEQMRAD8A+OJUJeE53CmLgK4KG8HzBhjWyDOQVgg4fEucr3lflRuSMvu8q6cd2ok3KUpuQGZsuTRZsickeELxFPs+EqIH6EmwV+o5QE7FKOytPLVMUZqcQGENa2JTEhwQ4Ds9nIh4jZtLMSCUKSyAoAGwdCpjcnKA5u2Ive2a2igyproOEm7BWIi7+I5O4eNF2L2jKQZkyokGpCQMEvFhQHxOVJHtpa2E2bQ2ZqAxvsb8PzVFSaXEWLd4oNKSyik4172S+FLnxC1oY9rOxcrZ8qWRUpmzCcMxJwpIJyUhIJIS9iFEm4O+Fu1/xKq54wIUJEpmCJQCQBucfKMtMWVElRcnMkvFTyI1R0jftMe0UgzF4QQnip2HG1/KGFBSiWxUxUHFna5e0J9lVgIwq9pOXEZeYyhhOqsAfMnIfekPF2YZxcG0+w6orP8Ar6xQFkkPb4eULBPJ1i9CouVIoaG1KrAsE5ZPu4w7n1QIS68XB3jLIVF0uY0GhBtIBezvoxbn93iViVG6uWsBS5zeyQOB+UezZ5V7avVzDCjSircIIxlLhs20hXVl1Bshr1eBpk1y/lFU+Y8LQxbNmB7ERUivY3LHQiBVqgWYuAx0jQqmpmJwqsdLfCFlNSd1iSohizHeIDpKz3VZZvu/aC6ipGAhel3+nHSKpKi6PoLa6QlU6Uha+7QWClsVYU4i5wjOxyhxtX8M6hCDOoZqaySRcyrTQP1S3L/0kngIzE2aVF1XJ+2g7YnaCfSTMclZSdR7p5jWKllOj/SPb3yJjtNd0zEvhKVH3SFJIF9b5Hz3w0pKzEkolLZC52KYAwUUK/UbgjK2p4h9l2m7SUO0aGbMnySitQlwuXbEoAsVqyUngpzuaPkktBKgE5ksPOLe+TK1Tp9m0kyUrMwoWKSRKVgutIWtVzYngH1N9dOqGRNCCUS8EljgqFkJOA5qCSbLV+dR3aMIRTK4KChMvL7xBxaqIYKLa4hfrxh7TbXTPnKNZMVMo5LKTLSwBJSMLsxUBexOe68AFndOJcsYUpWsA5ykhaQd2M+2reRZzEjTSZ0+ckLo6NJkMyFTJiJSlAaiX7qd0SIQ+W18olEuYfeBFgw8J/ePNmpKZoFr5vcb9DDjYFEqqakCFKWolUspDkFr4tAhrkkgDU7mG2thU1GkSkrM6qSoGZMSppKN6EBnWd6zqLAZFnSJGMp8IVbUSl0vkDkCgDohOXUwRsBXimEBgyf+UDbTqMQSA7Z3wf8AEfGL9iWx/wBP/KCiurVMsrqVjiTkcxuP0MC4YazVWPIwCuSAWBcNYkNzfiPpGbNGvzI6uiyX/wCcv0KkOCCMxcfe7SGk2djQFbzfhmG6QBhjoLKbaEh+ByB+XluhcOSnTLNfpHKG+Pa+gUgwUgtAqIvBjcjz7CkTuA8o7BgZKrganIC5PIC56Q6pey1XMDpppjb1BMv/AOwpMEXa/IAxxMcM5/ZicgArVIRznJIHMpCgPNoHn7EmpdzKLaiaDxzKQL84lh2sCKo5mVG6wjlSFOQEkkWOEhfokkwL3wORyz3jmNIgNrXZ1Mmvn9/WBJiosWqKJpgDo6oj4uh+UU1k/EcI9lOXP9svOOUzCDbMhuXGPAiM2fJX5UdbQabdLxX15fEpIiIllRAGZ+3MWKEW7OF1vm48mt84pxx3M26qaxx97CZ0oJkrSPyK5ksYV0eykoEyapXsIKkjeSEpB5OseUOF3SeR+EKTLUQxIJm4AAC7JBKvUhMbDhK7YdSyxOll0Jw6Czs9sss4S0dUiSVJwkhSVImZbyAUjkcjujWbOn00qYiXUd53YLzBLsoEWCXLYb3LAEAM97H7T/DuVNep2bM/ikXUqnUWnJOdv/kH6bHnATTHcGldcGQ2xOmrWlUhazLwJwsogDNwz2YxI6VtxYt3aBhs2G44EHIiJB4FTaNftOvl7NkqpaVSVVMz/wB1UJy4y5R0QD5m+4DGQ9rKFK75K3j5jWEi5eFRScx662inLFrk6GkyQktq4ZVNkPcZ/H94N2WGQTvV8AB9Y4QmLEHDyPof3irHkrhmrUaS14kf1Lpy7a33XPFujx0QVm5c5uc34wLUFykcX+Xzg2n9roYvfKOTN7ZKvIrRLEdmVaJLSzbiADwOnnl5ReUxz8sXCVHrdFljqcKn59P4g0stnpny3/fGGYo0y0CZUL7tBDpT76unuj1PCFFTtWXIUFKTjUPZRoTmCv8ASDdtS3GM3tDa0ydMMyYolR9OW6Ojjm5RTZ5bVaeOPPKMevvj9B3tftATan/koOanwqVzviI5wBRbbVJcpmLUpQv4lAfG8K5MvGpnudfrFsql378J+APnDFdHa6+bMJ8R1LPbKOzUTmwmYpmZnOQyHrBWz5OFJK0305WtF81h7oJPhHxJ+90QlP0EaJqhcEhtQTBo23ObxKxAaquRyVnF1DTJAVjdmD+YUfIADqY5VToMrESxJcDq/wACIhGG0G2QvwqsrTcfoYMmnfGXnSMIB33A4Q52bVmaljmnM7xp98OMRz2q2CGB5JqMfMLlp11PpwjsJjsCOwlyEhsSiEh8nMc13KXvPWKEMOP0SRSJT+LRJb+rP0+PKJKLL5p+B/eDUyh3a20wEb9UnrAc1LYFbix5G1/ON0Y7VR5fJmebJvYWDC0zSn3iSQzEBgMidQrIgZG3OC5k5hvJyH3pAfds/EueZzhcmSlRp0+l8R7n0UhMXUdauUsLlqKFDIgsY4XbOCKGkCgFKyuw6tc/IRXBOXRpzzjiXP7GrR25ppwCq2glVE/IzWYqAyxNmeJ4R5CuWwDBgNwiRr2v1OO88L9j5nuO0Iq5LzFc/kIbSZ+IPANeRi4wWBcK0VUy3sc/iIORJtAsqksFO26GVGrEOIzH04GOdqIbOV0eo/C86zrZLv6iydTlKw+VsJ63fiLQXR/3g6wwm02IN5HcYAkJSlbrWEYcwxUrL3U2BHEkC4i3T5vEVeaOd+K6B6fJvj7Mvk/T/RapIwl7iFtRt5CAz4lCxA+JOV4p7Q7UDYZacIOZUxUeg8KOQBPExm4vyQU6sxaTPk027Y+y6sqTMWVmz6btIpiQfs2hEyYEnLUiGSoSUnJtvtnOzZTlR3JfyIPyhtIpZdhjAJU7HN/av5iKdp7JMhYwv3agxObcz5RP4F1KIuVEDrq3UesLKVcGjDDjdVjbZWzEzixmoRYK8ROpLdWAiUmy0LSZipqEpTMUm5vhShS1EDV0pLb3ECSpCrFtAPLKOpexpkzwpSS5y6H5RnUlfZ0ZRntVRAaqbLCcAU6zhKvy3TjUH4Hw9IDSASFE+EDLrZ+efUQ0rexc9KSopbhmYq2VsTGrxiw9TxjSmcmcWu0Jp6ipV+n7QVsaoCFnEWBGu9xB/aKlwzEYQwDJtz0hHNNzEktyoGLI8c1NeRr5agcr8rx1IScQWMNj4X4atzv0EY6VOKS4JHUj4Rpdm7SCxcEHzGXQj1ivHiUXZp1mtlnx7Eq9RkD4JvJH+4wEQSmwfffeGi/+JAlzBkVFIHIGJR05bEeg+fODkmoK2Z9HpZ6jIoLrzfocpklnPtHP6CK5iGvB5RAS53v6JLgb+PzH22LGnkkek1UoaXFx+iOaGQvHiUggXFxkfMObH1biRJIa2TluTmO1TVEkqOFtBckZ55ZC3KKJRsOQ+EdGlHhHlHJ5ZOUgoLiRRiiQ24XwzymDD75QPWDxDl845pZl2NjqOOcdVeY6/KBfIzi0qfaLJEwkcBaPUVJQoEAnQjenM9Rp+8RCWAEVplFajkAmznJ8+p4DcYRxU+GXY8ssFTh2ujQoUCAQXBuDwhdtakxDEBcZ8Rw4jMdY92dOwvLdxmm3mGvz6ndHVXXBI/f7McuOLJjy/lXR7Ceq02q0t5WkmuvNP+GZXa9KospPiS2ev784Uwx2ltEqJCfClzYZf9QujrHi6p1dkh52fU63Ib/qEcNtiVHiA3RCH1vszstE0gKDgxuZf4c0iheUm4DsGyyy1G+PnfZnamAiPsWx6zvJYMVumbfzRinEWJ7C0gf+WCDmNP2jnYlLRqK/4dKQUllWZxoob0m7GOu1NeoYJQdKJntTNG/IDoTmeHVhNrbNTTJlzZKwFgW1xDcRqDk3zipunwuuzVjjKcVuk7l16ceoxr9iImJIKRluj57V9mUySstvj6tSLUpCVLTgUQCpLux3PGN7dLSkEDMxcjLbdxZ8L7WC5tYEatGZnKdRObxqe1cslKi2oPSMnDmN8EhzsSnUQSBbecv3hODDOl22v2VFwbWwjytBQkr8h/KkpKU2cuSpR1vZIGiQLneeUGIMA01SggXKf6QR6KHwgpQceCYh+JKW/wA6QPWMOXHknK6PR6LVabBjpPnt8cv78iisqXUEDL3j0dvr5b4hEdStkzLgJxOLFK0KDu4fCVPeO10cwe1LmJ5oWPlGmONQVI4+o1M9RNzl+i9ELp80sRut9+b9YLMVz0kO4PibTUHjw+Ed4wciIdmbGqPIkXIogQ6hc+g+/jHkZHqIp0d2H4XklFNuiTKN2UM06bwx9buP3jiVJC1B1M10sM7b30z8uMNJaYAr6RlJIyJJfcpj8dOsVYczf5L+Br1+ijCs+21/cvd6lxpk/qPVI/4/OPAEpAASGBJu6rnPMschpFcqoex9oeo3j7tHqjF0XO6bKHi0zjuxxVfv9TmbNJs9twsPIWgCqyMGLgKrNo1ROXqK8jOVHtGKo7nHxGOIJiJBmyj/ADAN8DSQMQfJw/KG6qTDUpS1ykW5Wfqz9YhDf9nFYFAs4Fzyj7XsFYVKCk5M9o/MtN2yVJWPCQUlj0+8o+ndkfxclYRLcIO4hvLR+EVtUbIyUobU+T6rU0yJ8rCfEhYBBHmCDvGYMIth7CmJnEzjiTKtK/UcwttGFub7o92L2opkyggKCQlyA9gkkmz3CXNhdsnZovX2pkpBGNHekLKQ7A4SWc6C4frCNRbTZfHxoKUIrh/f07HyiACSWAuTGA22kT8U9Xhkj2N6215Qb2j7fUkuWyj3jD2XZJIDkkai2UfF+2H4iVNYkiWkypA3WDaB8h0h7RQk4do92/VoWpSAxd7dIwplEPwD+rRqezmxSJRnrB8QIQ+7UwoqkIQiYSp5i1MEjQBTknc7RYZZd2Ko9BjyJEFHtDNcQegwk2XMhxLhgLhhKYvlrIyJHK0DojtUwJDmK5o6mGSSthM2sUB7SidAVH7aKKSXjN+a+e7zHkI4Y5m5Nm+AENaaTgS2uZO8/fwEZM0vCjx2zfo4PW5rfsR+b+/l8SFMeRxPrEoLE35Ex7GBQm+Uj0Es+GLqU0n8Qeln4VYDl7v0+nlugyakKBByMBfw7oWo6BIHN0knoB6iO5VRZjmPXjGzU4Nst8Thfg/4j4uPwMvLXXvXp9+QNOkMM/Gk3PA2BHC3xjlE17HP7uOEWVKnuMx6jUdfkIGzDjofv4RrxSWSPPZytVGWhzNR9iXX37voWKgWoFouTMe2RGY+nCK5wtFyM+WSlyjNVSWUYpgvaKfFAkRmdEhnsuuPfSysvh8IOraOdesLI9Ba4gEPsa/w4kVdGuckEVBuFA2tm6dSYwsygmygUzKZMzDYLScJPPfGw/C/tv8A+BcfQKzsVTT1Y14mN2CmHpCSin2aMWRw5j9E/qfAaJU2YVhCFMgOq5ZI0f5R9U2p2GSnZInpXMM7DjPiJBJD88/jDbbuxKenkiTJSiUknEoarLZqJuesaWbSmZswj9D+kBpF0JSS5Z+eKrYtYlKJqpKjLUzTG7xH9R05GHeyex86tmoTMWe7f2UpCQB0je9la8y1CVi8J91WR5PGxmU8uSFLSlKbOWiUrugVJRa3On5evxML+IYlUlLKlpZKZaSAObR8RqS6yTqX842XbPayq2u7t/Ag3+f0jG1czEtRGRJblpDmSTtlUSJEgihmzs4eSoR7PF4eS/v9oZC+YQFNF1LTlanNgMny/cx5LpGuvPQPFtTPwgIG6/AfU3+xEk1FWwqUs0lih5ko5bEnMCyeW/5dOMGTajCH8hvMAy1xyqbiL6afXr8I5ex5sls9Y9RH8P022Hfl736/fwK0qJcnN78/v0aJHMySk5/GJHRSSPJuTk7b5GSy0tSDolRB36vz39ICqHsRm/yNvSDKkAggwBMm3Sk5ueowq+2jPhy+ItsuzqfiGhekn4uH2fp/H/DlU5xaKkTGPA+h/eJUJwl9D6H9/jzgdZhUnimXTyx1mDn/AI/v5B5lg89D9d44RSsZg2IzH3mIlJUP4TmMuI+sPZXY2omALKRJTpMnHu0kOND4lC4ySWjcnas4CcscnCRjNpSIWJkKIKgkkDMsWHMx9DqJVHTo1qZpButKkSU/05rP+IgcIyG2dpFZD5jRgANbAWT0hWWJiiJEiQBhpRlUgyp6TZ78NCI+8dm+04XKDnRxH59k1f8AKXLORZQ5xrOynaEIleInwaa8IgU6PqHaIokJTVTiTjWEKPuy0KCmtuxAAnjGhpe0EgUV5icPdkZjQNHzKZ2oqayRMlrp1JkqSwOFSyQ2ZAuL3yj56qgmhRlJmLKHuyZrNxRhfpAot8Tg+39lpkqslTFpDoQsJlryJUkeLCfy3A/6jvtHt4S6dQ1APoIyFGqrlUgRThcpCAQlUxIlgqubJJxEkvpGW2ttaoRImoqZmKYosnLJrswygUGWTgzkmuI7xfvLcDmXf0gCI8SGKCRItp0pJ8Ttw+7xoJXZynmgYKgoUckzJfhH+KYCG/yxCCjZ2fyjRUUspLnPLkOHHjB2xuw03/x91OWfyTUO3BKik9QI72jsefTh50mZLA95STh/zDwnzh0Z5yb4RXUzQhLnXIakwsxuXOZzihc7GcWmQ4D6n9o9C4yZpOTpHZ0OJYVvl2/kguWXLaa8t3X5GOytreXGOJZCB4jvJ52y37hHAWScR6DcPrvhuMUfeIt2uy3/AGr6f7YSmWNQCeXw4RIrC4kYXbdno4qMYqKSpDXY+w6ipxiRLMzuwCQCkEAkgAAkYsjYPlyhNXqCCUzPApJYhXhUCOBuCIa9n+1K6SeDLUAo2KDqz+YIJgz8S9pU9YuVVS0DvCkInJL4gUkKSdxDOgncobrbnhi3uiecx/iGaEfCyK645/z6mco5hnugAqe2KyU83UwBHD9objYUiUgKnTu8mMCZUqwHiAZUwgsWcsE7t8LZVQoYQk4U5MGAFiLAWBIJD/GOVKJMWtJ9mOO6N7OEzQHbsuU38LJRKYg42xTARf8AvFEkh7HIFshlCer2oteaibvnr96wKkkW1Om4fWOVpByv5esGyODfYv2hUOHzPpv8/pCYmGtYHfTL79YVERBao8iRIkQhIupKkoUD5iLNm0gmTAlSsKS5JAcsA9hvOUaKVRy5d5aL/mUyldCWA6NAseMLVmgTPnzJSVU5UhbDxsyepLCLpG1do2Qqrl4zYd3LMyYfQAwposK7TJqkcAMXxI+EEV06VJR/6Vc4TD7S1KRcbmSkH/VFbk7pP5G3Hhilcl819ENEbPqpc8T62ZMmoQCQGT4TxlhRb1MfOu0W0TOqFqLs7AcIY1W2agH+eiYE7yFjr4o5XKROTbocjDR3eZRk8KS/LafvM7EgubsxYCiASEljvGuW7jAkOZ6OkZw2oMhryz+kK5KS9ob0ZLAPu6XO8xCLkb01apJdJKXZ2JD/AHaHlF26qEJACywyD/f20Z4KfP572++cesWNhuH395QNxZLEa2Z2rpZ6iaqilLJYOgdyvnjT4lHmYGR2foZqnk1C5BeyZwTMRe11gpIZ9XteM5h8+cVhRyHll9/vDKmUPclV8H0/sj+GNPNUV1M5M8o9mXKKkyw7h1KspRLGwYc4yn4hbJk01cqXTjCjCklLkhKruASSWsDfeYE2Nt6fTLeSvCpsJIuCOR9IE2Mj+0K5fezSmUAcUxgSVXbM6qJPIGEyQ3Iu02Z4ZX5LyA0yyQ4IA5PEjbzewaH8NbLIz8UlYUOYCyHiQVigvIWWt1LbalR8x2vsvDMUqUHQ7hi5Az52gyg2ymYAmaWXliPsq/xbj6RammXLdKgBe18/n9tA1VssKvYHe/ya8ETsYKpim2m43HBjp6wSiSSLseRB8xmPKEEmdPki3iQ7MQ48tOhghG30e/LUk/pLjyMBqzRjy7O0NJkhtN78NbGBpks5AHTIWgY7claFX+X94pVt9OiVHyEKoteZdPLjl0vv9j2pkLOSL8W+sAHZEzUDzEEL7QHRA6l4GnbXmK1A5CHRlm0+gWdKwliQTwjiITEiCBeypiUzUlTMHzuHYs8Pp1cCfDiWW3H52brGWjYbQXgUmxLpSA3DL4wUSwPvJqskoHNTfX4wdRUUyU06YUEBQwgTEqY72zz35RQFb0kdPoTAW0ZjyyBmTvzZt/3aK3Gb+BqjkwpWk93+R7tHbSpynVMf+o/WFU2nsVIYKztkW3j55whNPMIxYVkZOxI84tG0JiU4S7cRBjFLoTJmyT9sNXtoKSwDKNm52d/k0dzNkyzoRyP1hUqQ0sKLOTa92Du4jiXVLGSjDmdjAbIUD4VDqIJpqKYDdvO+TQBL2wsZseY+kEJ7QHVA6H9onAY98jOXKUDlbmDBJkr/ACqZ8mJ9dIUJ2+nVKvQx2NuS9yvIfWEo0741Q27gl7aXdhzzjhCLsLwrO3Ze5R6AfOKV7WmTfBKThBzIN24q0HKGXBTke7oK2rtLD/KlF1qsojT9KeO8xfslJlIwgsTctvy/aBtn7O7u5urJ2+EFBOX3xg2VNB39tTB75HR4kColt9iJBsUTUW31pASvxp4nxDkfrDemqJcz2SCToWCvL3ukZ+j2RNm3SkszubDMDM8SBzMHDsrNv4kOCRZT3CsNjq6vCN7E5B4A9pMcLkEuxB4HPIjI6ecDTpANikZ6i/EkmBZsmpki5C03Z/FYWJBzYGz5RUjtD+ZHkfkYXaXLJaPJmzkuQwfh98/SF8+laGw21KOYP+UR4rasnc/9P1iA2x9RE0dLlEM4IfJw0NF7aSPYR1LD4QuqapUwur/qCK0imJEiRBSRt6xN08APhGLkodQG8gesbPaBzgoVk721g8CLowVYsIfe0E08zwiz+XzhNtapUVhKFKuWa29tMvODJWiQk4u0G1m0Ep9pZURo5MAzttJUhgPERqzAnnnFVZsjAgl3IuT8YVQqSj0WSySycydl9YE4vCQbByMidWiiJEiCltPTqWpki/w5wRN2RMGj8j8oDSsi4JB4QdI2zMTmyhxz84gyrzBpdOXuk+UM5dFLOl+sdy9vp95JHJiIuRtqULj/AGA/ERA0vU8k7OQFWSC28HneChIKbAADkw+7QMrtAj9XQAfOBpvaD8qOpPyH1gAbQ1RJL5k8tSzX8ok6aiUPGoJ/Tms9PrGenbYmq95huTb4XgMmGEfI5m9oVE+CWnD+oFR6m3lEgqlSmUgJMzAWchgXOp6EYf6YkCy7wV5spPabC2FLthZ8rBRP+tRMcI7TqADJuGu+oSof7lFUDy9moKVMoqLBSLWO9KhmFdY7n7IfEUpWPClSQxP+JLtmHtyg8lG1DGj7SBRwqDOwvlmlIfeAHU2+CJuzpM+4sTdxmxJZ/wAylMS2QEZJSCMwRztHcmqUgulRHI8G6WtEv1ClXQx2lsAyhiBcdPt4UxrNl7XTMGFRALXeydc9yEpADakws2xsgJ8SMlXCT7RG8JAsIHRZxLoTRIkSIISPUpewziJSSWFzDijo+58UyytxzSMntr8IgyjfIw2VL/h0lsPeLGFSjok3IG6wZ+MGVd4y1TtArGbNoNQXDni0PaGr7yWk6iyuY+ov5xIqiZJbq9xcmWCgg3sfhCailhVTwS/oG+JhtPWw6gQs2APGtRzt6l/lDMqQ2rZfgV96RkI2lZMOFTAMBm+rZN0jG4Dmx8oDDE5iQ2VscYJbK8SkqVw0LeRHkYX1NKUFj0N7wBiS6UkO/wC12+vlEmyMIvm7Z838o8lzzYEnCNIhUncYgSqJEiRAEiRIvpKJc1WFAcgPmBbrAbrsMYuTpLkognZ8rFMTuBc9HU3VoebM7KhRR3igFe0ZdnZ+b84azadUtCkyxL77FiKZZFkhScIUMnUjFr7vGBuvouePY/z/ALef8Gf2nsmeuYSJalJYAEDMDXqXPWJBHaHZk5c9S0S5hQoJUlgo4Q2R4gvEglcmm2wVOyAQUgAqVMlS0FywxJKifhBH9kJUVELEqWglCVOXmKGZuWG+0UbOnFHcb8a5vQDCP9ioupkidMo5Sj4GvzK1KU/NmgiWF0dG6LTJpf2VqSnu8vyqJJHGAqqlCQTOlJzYGWWJ4gZH0iTkhYXULBWApkoJYODf+gApDDN4LRUzEpHeCUgKL4CcJAIzHidJ3ADyhJScTTjhDIq6f32LJuxnGKSrG3umytDbRXSGOxtolYKVYgrNZF5izoA/spA+xAFZs5Ur+ZJWFoGqSFFHNsucWqqu9R3yGTPl+2wDKTopt415DrIyUufIOTDKDpqpfJ+9A219mqSSvu1ISfzKBMV0uxlrcq8AAd1Ah7E2DXyh2aUTZBW1yLzZyvPCNPTrACK9SsJd74FXzyAPL68ojvpCx8P2p/t7wylRLQgCWHOZme8QQlm/S4NuMJa6couF2Uk24j7v1MRc5Updi4FgN6SXD8LwbVhExIUHOgNnSScjvG4/PNlGhMmVz9y9BOhD5QTs6uMpT5pNlD6cRA65ZHyMcQSoZbR2kTYNhax38fk3OBaKtMtTi4OY3/vFEXooyQ8SyKN9D5G1ZahnmzgsDxubeunSOautkqSRiADEADdGdUhs45g2DaH0u01JcYsIYbyDhSzcMTB+UEzqtU5KykkFIxENmCbh87DzvCeD9m1ndKU7MRqH6cHciAQFp6fGWBAPEtBaNiTFIUtGFSE+0rEAB/mIudBmd0NhLlLSSyUpFxkAAzEqDO2YA1IimpQEoK03SlikMML5ZCxL39IjT8h4uP8AcICGj2XKKiAkOTYAQ/2Ps0TnVNSLg4TkVEkknNyd2kXytkdypKwgk953YBVYgv4gWAum19Yr33wuzR/T7UpzdJ/v+wrpdiOhSpijLYkAFNyQCTbPQ+UOZU1eNCZaUhExPgWEXDeLxbw1j13QYnZOJU1Si6ApGBzYEDXgCzjnFk6u7t1yx3gRhSUFLd2AHUd5s3QRNl8yA8+1bcXHq/N/fuKabZgCkqnKUUnvFIJJ8KAEuDqXBBHIwz71AxrloCpvdlWJiQWBwjcTbnaOFUi5yZgKgUTJeKWoEM7FLHeDYvuV0juTVIlpkmWDNlgYFMPGnJiU5kguCM4soyuRVsrvJkpK11Jc3sjqx3EFx0iQFVS0pVhFQmWlLhKcQfC5IxcQDh5JB1jyDRLM9IWUpVOWGxJMuUOLYXH6Up9YG2ROwzkK/KSegBMEzwqagz5tkDwS0iwJGiRoBqYpNGUAIYmcsezqlJvfco+g5wCDHZREwUyFZJVOWRpYBQ9QI5Esf35lGYqarwIJfg5HvOQbZWgKjnYZgYuJaF30PhU/qW8oZUlaBL7w+1LpcMvgozil/JRiPkMZbXYVSz5yVYQinSr8rnExvdn+kWL2agK72WyVh8cseypPvMMwd2mUL5ZUuUhnEypmKBULBk4Qx4AE2imUgImFMuUl0eIzJhsB+YswA4XjLLG090fv4nZx6uOSPhzV/VfCl/BfQlMqatB7oD2krmEkBJuMKYDqFJTOIxhSJntEJwpvu+o1Y6QQucHRNSUnCTLKsJI3pITnq3SPO0ElRSFqMxV81ICEgHcM41e85L4tC2YR7KySBZChpfUfEaGB7pyLi2WW+78o4UskubmPIgh2uco5knrHIEeAQyoqPUwG0h4QcnSJR0OphkmntFkmXBsuVGKeRtnb0+kVCSqoXhRNlFJYxsZlODCusogYsx5vJlGq0TjzEz8XfxBIAVcaZPyCs2jyfIKTFUajkNUMaOoIUA5cHRlCwIcjVgbNGmopZWHLkDJ7vb7D8TCHs7TeJS1OwAADZvx6Q6rEhS0sv+7BKgh1AAjcMiB5iFbb4RbFRj+eXPov8v8A15h00I7xEsuMTlBYYS2gO+2toIRLSA2EYnxORq4LnVwQPKB5tWEqRKSoOUkp3gtnxSprgXsDC2u2kZTCaFBZumYn2H3gZ52KfqIZRUVSKsmSWSVydsKMhU0LDdzORcAFkKL4g+QIVcPmH5x0mrQlaJqWxLllExByJtdtWdSD04wp2l2jStlJJC8OnqlQ1H3aFMytJSpzc2A1Yi5J1t4epgicjiZtxKQJaU48CVBIJsA13U9w2nAZQDVzp61qSCwATjI8KRb31Euoh2ckmKtlUZsSLLUlCeIJdR5MkjrA20K9UxRBPhxEgCwuTc7zxiE8zvDITYmYs6qSyU9AQSeZblEgGJAGo01HUj+W4dMinK0jTGS7trc+cVVVMsK7qW658xIVPXuCmJS/upDhzCvZ9WxINwpCkfMesMqypKUVShnMnCWT+kYi3K0EXpi6ckA91K8ZLBSvzHcn9L+ecE1agEzEpOIIQiXiGRVixFuDv5RxWESE90keMgFcw53AOFG4bzmY52pI7lKZWZYLWdCSLAcAPUmIEK2TWt/DPcJmzA3+IIB+Me0KVKkNmZs8Syo390N1FzCzZ6j3ksad4k9XH0hlsyoKQdyKmSsc3WPkIAyddFsxCSuZJQEhBR4Sn86XIxH8xYx7OT3tM9nSHP8AeLVbnZMe1czupc9Sc/4tuicShBEqnxImpAJHt3mLAAUMQASA1oKXBJSt2ZSJEMSAQkPKOdiQ+osofA8j8jCOCKGq7tb5pNlDePrqOIivJHci/BNQlz0aCWuC5c+F8xOFRG4tHomRicbO1jz7OGNDNEDTbwOJsVVlSUy1KGeQ5l79AD6QIx5L56hOLsUbTnArYZC3M6xfsOiC5gKx/LD30JAxMTyBPSA6OmMxaUAsVEB+cMNpbRZapcsYUDwAeijwJb7cx0KpUebcrlvZ3VdoVEAIcEKcGzYQXDJy9NAIZ7IrE4WlMJiyVLK1XHFveubZawPU7ISJKpSfbQpBWo5KKgQw1ADx7U9lgEJAVcOVqL3toIZIqlLd2y/a1cZa+7mpBlLTaan2izsoflUl7p4nQxmV1SikIKiUAkgHJ97R5PqFKYEkhIYDcIqiESovl1qk+yw5JD+bPFsmXYzZlw9gc1q//I1PSKqGm7xYS7AuSeADluLCPKqpxqfICyRuSMh96xCDjZUwqXLUo3KpquiUABhoBeEMPNkDxSeMueP9K4RwWREiRIkAJ//Z"/>
          <p:cNvSpPr>
            <a:spLocks noChangeAspect="1" noChangeArrowheads="1"/>
          </p:cNvSpPr>
          <p:nvPr/>
        </p:nvSpPr>
        <p:spPr bwMode="auto">
          <a:xfrm>
            <a:off x="1147763" y="350837"/>
            <a:ext cx="1343025" cy="1504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0" name="Picture 2" descr="http://t2.gstatic.com/images?q=tbn:ANd9GcRAbEti7Tc2FAFj4Zp71dn1DsyVxMbYkGTQAUT-jYHDxInB5ObRU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6760" y="2590801"/>
            <a:ext cx="2592916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23586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0"/>
            <a:ext cx="7315200" cy="1154097"/>
          </a:xfrm>
        </p:spPr>
        <p:txBody>
          <a:bodyPr>
            <a:normAutofit fontScale="90000"/>
          </a:bodyPr>
          <a:lstStyle/>
          <a:p>
            <a:r>
              <a:rPr lang="en-US" dirty="0"/>
              <a:t>futile</a:t>
            </a:r>
            <a:r>
              <a:rPr lang="en-US" dirty="0" smtClean="0"/>
              <a:t>~ incapable </a:t>
            </a:r>
            <a:r>
              <a:rPr lang="en-US" dirty="0"/>
              <a:t>of producing any result; useless </a:t>
            </a:r>
            <a:br>
              <a:rPr lang="en-US" dirty="0"/>
            </a:br>
            <a:endParaRPr lang="en-US" dirty="0"/>
          </a:p>
        </p:txBody>
      </p:sp>
      <p:pic>
        <p:nvPicPr>
          <p:cNvPr id="3074" name="Picture 2" descr="http://t2.gstatic.com/images?q=tbn:ANd9GcTqxmg4gZZkqXrK1kDm3Ub6GlyyvdvNr9GfkZL2rotwA5GWHI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9425" y="1981201"/>
            <a:ext cx="6394576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80609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dignity</a:t>
            </a:r>
            <a:r>
              <a:rPr lang="en-US" dirty="0" smtClean="0"/>
              <a:t>~ bearing, conduct</a:t>
            </a:r>
            <a:r>
              <a:rPr lang="en-US" dirty="0"/>
              <a:t>, or speech indicative of self-respect </a:t>
            </a:r>
            <a:br>
              <a:rPr lang="en-US" dirty="0"/>
            </a:br>
            <a:endParaRPr lang="en-US" dirty="0"/>
          </a:p>
        </p:txBody>
      </p:sp>
      <p:pic>
        <p:nvPicPr>
          <p:cNvPr id="4098" name="Picture 2" descr="http://t2.gstatic.com/images?q=tbn:ANd9GcQ73hKHDxko8amMwFDpbLS-F8EPYG0wYV9bVFUlhmi6j4SsIFQZu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9221" y="2057401"/>
            <a:ext cx="5994779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5518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Interment~ act of interning </a:t>
            </a:r>
            <a:endParaRPr lang="en-US" dirty="0"/>
          </a:p>
        </p:txBody>
      </p:sp>
      <p:pic>
        <p:nvPicPr>
          <p:cNvPr id="5122" name="Picture 2" descr="http://www.topazmuseum.org/imge/aerial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667000"/>
            <a:ext cx="6044390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04298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fruitless</a:t>
            </a:r>
            <a:r>
              <a:rPr lang="en-US" dirty="0" smtClean="0"/>
              <a:t>~ useless; unproductive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6146" name="Picture 2" descr="http://sfdiplomat.blogs.com/.a/6a00d83451626369e200e5535cd6328833-p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7678" y="2159174"/>
            <a:ext cx="5197522" cy="4698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88134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hostility~ hostile state condition or attitude</a:t>
            </a:r>
            <a:br>
              <a:rPr lang="en-US" dirty="0"/>
            </a:br>
            <a:endParaRPr lang="en-US" dirty="0"/>
          </a:p>
        </p:txBody>
      </p:sp>
      <p:pic>
        <p:nvPicPr>
          <p:cNvPr id="7170" name="Picture 2" descr="http://t1.gstatic.com/images?q=tbn:ANd9GcRdQfuqGzExX2nMX0n3gR1Wbxj5rLQ1YncHJ4iaajHFzu0OsnH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8500" y="2192740"/>
            <a:ext cx="6275070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52467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subordinate~ placed or belonging to a lower rank</a:t>
            </a:r>
          </a:p>
        </p:txBody>
      </p:sp>
      <p:pic>
        <p:nvPicPr>
          <p:cNvPr id="8194" name="Picture 2" descr="http://t3.gstatic.com/images?q=tbn:ANd9GcS2IILdZmwx9K4vHSQdMD7Zo8UxuBU3-zBx9vpLRU7spCDH67R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133600"/>
            <a:ext cx="4114800" cy="4787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07519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230</TotalTime>
  <Words>177</Words>
  <Application>Microsoft Office PowerPoint</Application>
  <PresentationFormat>On-screen Show (4:3)</PresentationFormat>
  <Paragraphs>22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Perspective</vt:lpstr>
      <vt:lpstr>Farewell to Manzanar (vocabulary)</vt:lpstr>
      <vt:lpstr>confiscators~ to seize as forfeited to the public domain</vt:lpstr>
      <vt:lpstr>sinister~ bad, evil, base, wicked</vt:lpstr>
      <vt:lpstr>futile~ incapable of producing any result; useless  </vt:lpstr>
      <vt:lpstr>dignity~ bearing, conduct, or speech indicative of self-respect  </vt:lpstr>
      <vt:lpstr>Interment~ act of interning </vt:lpstr>
      <vt:lpstr>fruitless~ useless; unproductive  </vt:lpstr>
      <vt:lpstr>hostility~ hostile state condition or attitude </vt:lpstr>
      <vt:lpstr>subordinate~ placed or belonging to a lower rank</vt:lpstr>
      <vt:lpstr>aggravated~ characterized by some feature defined by law that enhances the crime </vt:lpstr>
      <vt:lpstr>intangible~ incapable of being perceived by the sense of touch </vt:lpstr>
      <vt:lpstr>promenade~ a stroll or walk, especially in a public place, for pleasure or display </vt:lpstr>
      <vt:lpstr>pacify~ to bring or restore a state of peace</vt:lpstr>
      <vt:lpstr>oblivion~ the state of being forgotten or unknown </vt:lpstr>
      <vt:lpstr>sustenance~ nourishment </vt:lpstr>
      <vt:lpstr>subdued~ quiet; inhabited; repressed</vt:lpstr>
      <vt:lpstr>lethargy~ the state of being drowsy or dull </vt:lpstr>
      <vt:lpstr>assented~ to agree </vt:lpstr>
      <vt:lpstr>capitulate~ to surrender unconditionally</vt:lpstr>
      <vt:lpstr>assertive~ confidently aggressive or self assured </vt:lpstr>
      <vt:lpstr>authentic~ not false or copied; genuine </vt:lpstr>
    </vt:vector>
  </TitlesOfParts>
  <Company>BCSD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Farewell to Manzanar (vocabulary)</dc:title>
  <dc:creator>BCS</dc:creator>
  <cp:lastModifiedBy>BCS</cp:lastModifiedBy>
  <cp:revision>13</cp:revision>
  <dcterms:created xsi:type="dcterms:W3CDTF">2011-04-21T13:49:24Z</dcterms:created>
  <dcterms:modified xsi:type="dcterms:W3CDTF">2011-05-02T13:57:17Z</dcterms:modified>
</cp:coreProperties>
</file>